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85" r:id="rId2"/>
    <p:sldId id="256" r:id="rId3"/>
    <p:sldId id="260" r:id="rId4"/>
    <p:sldId id="263" r:id="rId5"/>
    <p:sldId id="280" r:id="rId6"/>
    <p:sldId id="271" r:id="rId7"/>
    <p:sldId id="272" r:id="rId8"/>
    <p:sldId id="278" r:id="rId9"/>
    <p:sldId id="283" r:id="rId10"/>
    <p:sldId id="279" r:id="rId11"/>
    <p:sldId id="261" r:id="rId12"/>
    <p:sldId id="269" r:id="rId13"/>
    <p:sldId id="270" r:id="rId14"/>
    <p:sldId id="284" r:id="rId15"/>
    <p:sldId id="273" r:id="rId16"/>
    <p:sldId id="274" r:id="rId17"/>
    <p:sldId id="275" r:id="rId18"/>
    <p:sldId id="276" r:id="rId19"/>
    <p:sldId id="277" r:id="rId20"/>
    <p:sldId id="282" r:id="rId21"/>
    <p:sldId id="281" r:id="rId22"/>
    <p:sldId id="266" r:id="rId23"/>
  </p:sldIdLst>
  <p:sldSz cx="12192000" cy="6858000"/>
  <p:notesSz cx="6858000" cy="9144000"/>
  <p:embeddedFontLst>
    <p:embeddedFont>
      <p:font typeface="Century Gothic" panose="020B0502020202020204" pitchFamily="34" charset="0"/>
      <p:regular r:id="rId24"/>
      <p:bold r:id="rId25"/>
      <p:italic r:id="rId26"/>
      <p:boldItalic r:id="rId27"/>
    </p:embeddedFont>
    <p:embeddedFont>
      <p:font typeface="Inter Semi Bold" panose="020B0604020202020204" charset="0"/>
      <p:bold r:id="rId28"/>
      <p:boldItalic r:id="rId29"/>
    </p:embeddedFont>
    <p:embeddedFont>
      <p:font typeface="Inter V" panose="02000503000000020004" charset="0"/>
      <p:regular r:id="rId30"/>
      <p:bold r:id="rId31"/>
    </p:embeddedFont>
    <p:embeddedFont>
      <p:font typeface="Palatino Linotype" panose="02040502050505030304" pitchFamily="18" charset="0"/>
      <p:regular r:id="rId32"/>
      <p:bold r:id="rId33"/>
      <p:italic r:id="rId34"/>
      <p:boldItalic r:id="rId3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935" userDrawn="1">
          <p15:clr>
            <a:srgbClr val="A4A3A4"/>
          </p15:clr>
        </p15:guide>
        <p15:guide id="2" pos="2774" userDrawn="1">
          <p15:clr>
            <a:srgbClr val="A4A3A4"/>
          </p15:clr>
        </p15:guide>
        <p15:guide id="3" pos="483" userDrawn="1">
          <p15:clr>
            <a:srgbClr val="A4A3A4"/>
          </p15:clr>
        </p15:guide>
        <p15:guide id="4" pos="7197" userDrawn="1">
          <p15:clr>
            <a:srgbClr val="A4A3A4"/>
          </p15:clr>
        </p15:guide>
        <p15:guide id="5" orient="horz" pos="346" userDrawn="1">
          <p15:clr>
            <a:srgbClr val="A4A3A4"/>
          </p15:clr>
        </p15:guide>
        <p15:guide id="6" orient="horz" pos="3974" userDrawn="1">
          <p15:clr>
            <a:srgbClr val="A4A3A4"/>
          </p15:clr>
        </p15:guide>
        <p15:guide id="7" orient="horz" pos="3339" userDrawn="1">
          <p15:clr>
            <a:srgbClr val="A4A3A4"/>
          </p15:clr>
        </p15:guide>
        <p15:guide id="8" orient="horz" pos="2999" userDrawn="1">
          <p15:clr>
            <a:srgbClr val="A4A3A4"/>
          </p15:clr>
        </p15:guide>
        <p15:guide id="9" pos="1073" userDrawn="1">
          <p15:clr>
            <a:srgbClr val="A4A3A4"/>
          </p15:clr>
        </p15:guide>
        <p15:guide id="10" pos="6085" userDrawn="1">
          <p15:clr>
            <a:srgbClr val="A4A3A4"/>
          </p15:clr>
        </p15:guide>
        <p15:guide id="11" orient="horz" pos="2251" userDrawn="1">
          <p15:clr>
            <a:srgbClr val="A4A3A4"/>
          </p15:clr>
        </p15:guide>
        <p15:guide id="12" pos="536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81717"/>
    <a:srgbClr val="FF5C58"/>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DF382C4-5BBC-4C45-A32F-145380BA433E}" v="10" dt="2023-12-12T20:33:15.30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410" autoAdjust="0"/>
    <p:restoredTop sz="94660"/>
  </p:normalViewPr>
  <p:slideViewPr>
    <p:cSldViewPr snapToGrid="0" showGuides="1">
      <p:cViewPr varScale="1">
        <p:scale>
          <a:sx n="114" d="100"/>
          <a:sy n="114" d="100"/>
        </p:scale>
        <p:origin x="96" y="82"/>
      </p:cViewPr>
      <p:guideLst>
        <p:guide orient="horz" pos="935"/>
        <p:guide pos="2774"/>
        <p:guide pos="483"/>
        <p:guide pos="7197"/>
        <p:guide orient="horz" pos="346"/>
        <p:guide orient="horz" pos="3974"/>
        <p:guide orient="horz" pos="3339"/>
        <p:guide orient="horz" pos="2999"/>
        <p:guide pos="1073"/>
        <p:guide pos="6085"/>
        <p:guide orient="horz" pos="2251"/>
        <p:guide pos="5360"/>
      </p:guideLst>
    </p:cSldViewPr>
  </p:slideViewPr>
  <p:notesTextViewPr>
    <p:cViewPr>
      <p:scale>
        <a:sx n="1" d="1"/>
        <a:sy n="1" d="1"/>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font" Target="fonts/font11.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41"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viewProps" Target="viewProps.xml"/><Relationship Id="rId40"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5.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arshan Rajarathnam Kesavan" userId="a8e2338b-dff4-47cb-9556-086540544799" providerId="ADAL" clId="{3DF382C4-5BBC-4C45-A32F-145380BA433E}"/>
    <pc:docChg chg="undo custSel addSld modSld sldOrd">
      <pc:chgData name="Darshan Rajarathnam Kesavan" userId="a8e2338b-dff4-47cb-9556-086540544799" providerId="ADAL" clId="{3DF382C4-5BBC-4C45-A32F-145380BA433E}" dt="2023-12-12T20:40:07.940" v="69" actId="20577"/>
      <pc:docMkLst>
        <pc:docMk/>
      </pc:docMkLst>
      <pc:sldChg chg="addSp delSp modSp mod">
        <pc:chgData name="Darshan Rajarathnam Kesavan" userId="a8e2338b-dff4-47cb-9556-086540544799" providerId="ADAL" clId="{3DF382C4-5BBC-4C45-A32F-145380BA433E}" dt="2023-12-11T23:50:42.956" v="14" actId="14100"/>
        <pc:sldMkLst>
          <pc:docMk/>
          <pc:sldMk cId="374502789" sldId="261"/>
        </pc:sldMkLst>
        <pc:graphicFrameChg chg="add mod modGraphic">
          <ac:chgData name="Darshan Rajarathnam Kesavan" userId="a8e2338b-dff4-47cb-9556-086540544799" providerId="ADAL" clId="{3DF382C4-5BBC-4C45-A32F-145380BA433E}" dt="2023-12-11T23:50:42.956" v="14" actId="14100"/>
          <ac:graphicFrameMkLst>
            <pc:docMk/>
            <pc:sldMk cId="374502789" sldId="261"/>
            <ac:graphicFrameMk id="3" creationId="{1930654B-5E64-F5F3-FBF2-8D3F4A66BF33}"/>
          </ac:graphicFrameMkLst>
        </pc:graphicFrameChg>
        <pc:picChg chg="del">
          <ac:chgData name="Darshan Rajarathnam Kesavan" userId="a8e2338b-dff4-47cb-9556-086540544799" providerId="ADAL" clId="{3DF382C4-5BBC-4C45-A32F-145380BA433E}" dt="2023-12-11T23:50:18.029" v="11" actId="478"/>
          <ac:picMkLst>
            <pc:docMk/>
            <pc:sldMk cId="374502789" sldId="261"/>
            <ac:picMk id="5" creationId="{7CDC0499-1016-22D5-9FCC-689AD9404FC8}"/>
          </ac:picMkLst>
        </pc:picChg>
      </pc:sldChg>
      <pc:sldChg chg="addSp delSp modSp mod">
        <pc:chgData name="Darshan Rajarathnam Kesavan" userId="a8e2338b-dff4-47cb-9556-086540544799" providerId="ADAL" clId="{3DF382C4-5BBC-4C45-A32F-145380BA433E}" dt="2023-12-11T23:55:40.107" v="36" actId="1076"/>
        <pc:sldMkLst>
          <pc:docMk/>
          <pc:sldMk cId="3682357893" sldId="269"/>
        </pc:sldMkLst>
        <pc:spChg chg="del">
          <ac:chgData name="Darshan Rajarathnam Kesavan" userId="a8e2338b-dff4-47cb-9556-086540544799" providerId="ADAL" clId="{3DF382C4-5BBC-4C45-A32F-145380BA433E}" dt="2023-12-11T23:55:27.446" v="32" actId="478"/>
          <ac:spMkLst>
            <pc:docMk/>
            <pc:sldMk cId="3682357893" sldId="269"/>
            <ac:spMk id="3" creationId="{5C6C3940-4861-2B65-8779-5906D83B1595}"/>
          </ac:spMkLst>
        </pc:spChg>
        <pc:spChg chg="add del mod">
          <ac:chgData name="Darshan Rajarathnam Kesavan" userId="a8e2338b-dff4-47cb-9556-086540544799" providerId="ADAL" clId="{3DF382C4-5BBC-4C45-A32F-145380BA433E}" dt="2023-12-11T23:55:30.906" v="33" actId="478"/>
          <ac:spMkLst>
            <pc:docMk/>
            <pc:sldMk cId="3682357893" sldId="269"/>
            <ac:spMk id="9" creationId="{859F1005-E8BE-CDC3-1DA2-44F32B52E42C}"/>
          </ac:spMkLst>
        </pc:spChg>
        <pc:graphicFrameChg chg="add mod modGraphic">
          <ac:chgData name="Darshan Rajarathnam Kesavan" userId="a8e2338b-dff4-47cb-9556-086540544799" providerId="ADAL" clId="{3DF382C4-5BBC-4C45-A32F-145380BA433E}" dt="2023-12-11T23:55:40.107" v="36" actId="1076"/>
          <ac:graphicFrameMkLst>
            <pc:docMk/>
            <pc:sldMk cId="3682357893" sldId="269"/>
            <ac:graphicFrameMk id="5" creationId="{3D50D816-701F-FA43-00A7-A5053FC93097}"/>
          </ac:graphicFrameMkLst>
        </pc:graphicFrameChg>
        <pc:picChg chg="mod">
          <ac:chgData name="Darshan Rajarathnam Kesavan" userId="a8e2338b-dff4-47cb-9556-086540544799" providerId="ADAL" clId="{3DF382C4-5BBC-4C45-A32F-145380BA433E}" dt="2023-12-11T23:54:43.787" v="24" actId="1076"/>
          <ac:picMkLst>
            <pc:docMk/>
            <pc:sldMk cId="3682357893" sldId="269"/>
            <ac:picMk id="4" creationId="{52E34AAF-B292-2E53-CC7B-21E254717A58}"/>
          </ac:picMkLst>
        </pc:picChg>
        <pc:picChg chg="del">
          <ac:chgData name="Darshan Rajarathnam Kesavan" userId="a8e2338b-dff4-47cb-9556-086540544799" providerId="ADAL" clId="{3DF382C4-5BBC-4C45-A32F-145380BA433E}" dt="2023-12-11T23:54:36.706" v="21" actId="478"/>
          <ac:picMkLst>
            <pc:docMk/>
            <pc:sldMk cId="3682357893" sldId="269"/>
            <ac:picMk id="6" creationId="{1283D295-77A7-B4A1-5DAC-4DA60BE68F71}"/>
          </ac:picMkLst>
        </pc:picChg>
        <pc:picChg chg="del">
          <ac:chgData name="Darshan Rajarathnam Kesavan" userId="a8e2338b-dff4-47cb-9556-086540544799" providerId="ADAL" clId="{3DF382C4-5BBC-4C45-A32F-145380BA433E}" dt="2023-12-11T23:54:38.485" v="22" actId="478"/>
          <ac:picMkLst>
            <pc:docMk/>
            <pc:sldMk cId="3682357893" sldId="269"/>
            <ac:picMk id="8" creationId="{4E819D43-F748-FBC4-03A8-3EE881628307}"/>
          </ac:picMkLst>
        </pc:picChg>
      </pc:sldChg>
      <pc:sldChg chg="addSp delSp modSp mod">
        <pc:chgData name="Darshan Rajarathnam Kesavan" userId="a8e2338b-dff4-47cb-9556-086540544799" providerId="ADAL" clId="{3DF382C4-5BBC-4C45-A32F-145380BA433E}" dt="2023-12-11T23:54:32.108" v="20" actId="1076"/>
        <pc:sldMkLst>
          <pc:docMk/>
          <pc:sldMk cId="3291281569" sldId="270"/>
        </pc:sldMkLst>
        <pc:spChg chg="add del mod">
          <ac:chgData name="Darshan Rajarathnam Kesavan" userId="a8e2338b-dff4-47cb-9556-086540544799" providerId="ADAL" clId="{3DF382C4-5BBC-4C45-A32F-145380BA433E}" dt="2023-12-11T23:54:18.436" v="16"/>
          <ac:spMkLst>
            <pc:docMk/>
            <pc:sldMk cId="3291281569" sldId="270"/>
            <ac:spMk id="4" creationId="{8ECA0444-006B-C5FE-15FC-973CB40FB557}"/>
          </ac:spMkLst>
        </pc:spChg>
        <pc:graphicFrameChg chg="add mod modGraphic">
          <ac:chgData name="Darshan Rajarathnam Kesavan" userId="a8e2338b-dff4-47cb-9556-086540544799" providerId="ADAL" clId="{3DF382C4-5BBC-4C45-A32F-145380BA433E}" dt="2023-12-11T23:54:32.108" v="20" actId="1076"/>
          <ac:graphicFrameMkLst>
            <pc:docMk/>
            <pc:sldMk cId="3291281569" sldId="270"/>
            <ac:graphicFrameMk id="6" creationId="{00650DFA-246D-2326-EBA2-5A66959532FD}"/>
          </ac:graphicFrameMkLst>
        </pc:graphicFrameChg>
        <pc:picChg chg="del">
          <ac:chgData name="Darshan Rajarathnam Kesavan" userId="a8e2338b-dff4-47cb-9556-086540544799" providerId="ADAL" clId="{3DF382C4-5BBC-4C45-A32F-145380BA433E}" dt="2023-12-11T23:54:17.146" v="15" actId="478"/>
          <ac:picMkLst>
            <pc:docMk/>
            <pc:sldMk cId="3291281569" sldId="270"/>
            <ac:picMk id="5" creationId="{34733407-6420-BA93-E46C-08D9C0108744}"/>
          </ac:picMkLst>
        </pc:picChg>
      </pc:sldChg>
      <pc:sldChg chg="modSp mod">
        <pc:chgData name="Darshan Rajarathnam Kesavan" userId="a8e2338b-dff4-47cb-9556-086540544799" providerId="ADAL" clId="{3DF382C4-5BBC-4C45-A32F-145380BA433E}" dt="2023-12-12T00:31:53.596" v="43" actId="1076"/>
        <pc:sldMkLst>
          <pc:docMk/>
          <pc:sldMk cId="3833137291" sldId="272"/>
        </pc:sldMkLst>
        <pc:picChg chg="mod">
          <ac:chgData name="Darshan Rajarathnam Kesavan" userId="a8e2338b-dff4-47cb-9556-086540544799" providerId="ADAL" clId="{3DF382C4-5BBC-4C45-A32F-145380BA433E}" dt="2023-12-12T00:31:53.596" v="43" actId="1076"/>
          <ac:picMkLst>
            <pc:docMk/>
            <pc:sldMk cId="3833137291" sldId="272"/>
            <ac:picMk id="19" creationId="{3D350306-CE9F-4FA8-AEBC-AD0C47C6FC9C}"/>
          </ac:picMkLst>
        </pc:picChg>
      </pc:sldChg>
      <pc:sldChg chg="addSp delSp modSp mod">
        <pc:chgData name="Darshan Rajarathnam Kesavan" userId="a8e2338b-dff4-47cb-9556-086540544799" providerId="ADAL" clId="{3DF382C4-5BBC-4C45-A32F-145380BA433E}" dt="2023-12-11T23:39:22.727" v="10" actId="14100"/>
        <pc:sldMkLst>
          <pc:docMk/>
          <pc:sldMk cId="722800797" sldId="276"/>
        </pc:sldMkLst>
        <pc:spChg chg="add del mod">
          <ac:chgData name="Darshan Rajarathnam Kesavan" userId="a8e2338b-dff4-47cb-9556-086540544799" providerId="ADAL" clId="{3DF382C4-5BBC-4C45-A32F-145380BA433E}" dt="2023-12-11T23:39:03.096" v="5" actId="478"/>
          <ac:spMkLst>
            <pc:docMk/>
            <pc:sldMk cId="722800797" sldId="276"/>
            <ac:spMk id="5" creationId="{4C920793-AA20-5086-9111-659CB35161CA}"/>
          </ac:spMkLst>
        </pc:spChg>
        <pc:picChg chg="add del mod">
          <ac:chgData name="Darshan Rajarathnam Kesavan" userId="a8e2338b-dff4-47cb-9556-086540544799" providerId="ADAL" clId="{3DF382C4-5BBC-4C45-A32F-145380BA433E}" dt="2023-12-11T23:39:22.727" v="10" actId="14100"/>
          <ac:picMkLst>
            <pc:docMk/>
            <pc:sldMk cId="722800797" sldId="276"/>
            <ac:picMk id="4" creationId="{7D126D0A-920D-0FB3-180E-71B7F5B526AD}"/>
          </ac:picMkLst>
        </pc:picChg>
      </pc:sldChg>
      <pc:sldChg chg="modSp">
        <pc:chgData name="Darshan Rajarathnam Kesavan" userId="a8e2338b-dff4-47cb-9556-086540544799" providerId="ADAL" clId="{3DF382C4-5BBC-4C45-A32F-145380BA433E}" dt="2023-12-12T00:27:59.830" v="37" actId="14826"/>
        <pc:sldMkLst>
          <pc:docMk/>
          <pc:sldMk cId="4173259877" sldId="278"/>
        </pc:sldMkLst>
        <pc:picChg chg="mod">
          <ac:chgData name="Darshan Rajarathnam Kesavan" userId="a8e2338b-dff4-47cb-9556-086540544799" providerId="ADAL" clId="{3DF382C4-5BBC-4C45-A32F-145380BA433E}" dt="2023-12-12T00:27:59.830" v="37" actId="14826"/>
          <ac:picMkLst>
            <pc:docMk/>
            <pc:sldMk cId="4173259877" sldId="278"/>
            <ac:picMk id="29" creationId="{926C3216-BC13-406D-BEB6-74F488AAFFB0}"/>
          </ac:picMkLst>
        </pc:picChg>
      </pc:sldChg>
      <pc:sldChg chg="modSp mod">
        <pc:chgData name="Darshan Rajarathnam Kesavan" userId="a8e2338b-dff4-47cb-9556-086540544799" providerId="ADAL" clId="{3DF382C4-5BBC-4C45-A32F-145380BA433E}" dt="2023-12-12T20:40:07.940" v="69" actId="20577"/>
        <pc:sldMkLst>
          <pc:docMk/>
          <pc:sldMk cId="235257348" sldId="280"/>
        </pc:sldMkLst>
        <pc:spChg chg="mod">
          <ac:chgData name="Darshan Rajarathnam Kesavan" userId="a8e2338b-dff4-47cb-9556-086540544799" providerId="ADAL" clId="{3DF382C4-5BBC-4C45-A32F-145380BA433E}" dt="2023-12-12T20:40:07.940" v="69" actId="20577"/>
          <ac:spMkLst>
            <pc:docMk/>
            <pc:sldMk cId="235257348" sldId="280"/>
            <ac:spMk id="13" creationId="{70A5ADEB-CE86-49D4-812F-2755A894D07B}"/>
          </ac:spMkLst>
        </pc:spChg>
        <pc:picChg chg="mod">
          <ac:chgData name="Darshan Rajarathnam Kesavan" userId="a8e2338b-dff4-47cb-9556-086540544799" providerId="ADAL" clId="{3DF382C4-5BBC-4C45-A32F-145380BA433E}" dt="2023-12-12T00:29:47.774" v="38" actId="14826"/>
          <ac:picMkLst>
            <pc:docMk/>
            <pc:sldMk cId="235257348" sldId="280"/>
            <ac:picMk id="6" creationId="{B1C72F62-78F4-078A-2DCD-614178BC46FB}"/>
          </ac:picMkLst>
        </pc:picChg>
      </pc:sldChg>
      <pc:sldChg chg="addSp delSp modSp new mod ord setBg">
        <pc:chgData name="Darshan Rajarathnam Kesavan" userId="a8e2338b-dff4-47cb-9556-086540544799" providerId="ADAL" clId="{3DF382C4-5BBC-4C45-A32F-145380BA433E}" dt="2023-12-12T20:33:49.305" v="68" actId="1076"/>
        <pc:sldMkLst>
          <pc:docMk/>
          <pc:sldMk cId="618710462" sldId="285"/>
        </pc:sldMkLst>
        <pc:spChg chg="add del mod">
          <ac:chgData name="Darshan Rajarathnam Kesavan" userId="a8e2338b-dff4-47cb-9556-086540544799" providerId="ADAL" clId="{3DF382C4-5BBC-4C45-A32F-145380BA433E}" dt="2023-12-12T20:32:17.890" v="61" actId="931"/>
          <ac:spMkLst>
            <pc:docMk/>
            <pc:sldMk cId="618710462" sldId="285"/>
            <ac:spMk id="4" creationId="{389815A3-FD42-9F38-4BC1-F8789AC21558}"/>
          </ac:spMkLst>
        </pc:spChg>
        <pc:spChg chg="add">
          <ac:chgData name="Darshan Rajarathnam Kesavan" userId="a8e2338b-dff4-47cb-9556-086540544799" providerId="ADAL" clId="{3DF382C4-5BBC-4C45-A32F-145380BA433E}" dt="2023-12-12T20:33:42.109" v="67" actId="26606"/>
          <ac:spMkLst>
            <pc:docMk/>
            <pc:sldMk cId="618710462" sldId="285"/>
            <ac:spMk id="8" creationId="{7BDAC5B6-20CE-447F-8BA1-F2274AC7AE5B}"/>
          </ac:spMkLst>
        </pc:spChg>
        <pc:spChg chg="add">
          <ac:chgData name="Darshan Rajarathnam Kesavan" userId="a8e2338b-dff4-47cb-9556-086540544799" providerId="ADAL" clId="{3DF382C4-5BBC-4C45-A32F-145380BA433E}" dt="2023-12-12T20:33:42.109" v="67" actId="26606"/>
          <ac:spMkLst>
            <pc:docMk/>
            <pc:sldMk cId="618710462" sldId="285"/>
            <ac:spMk id="10" creationId="{D1D22B31-BF8F-446B-9009-8A251FB177CB}"/>
          </ac:spMkLst>
        </pc:spChg>
        <pc:spChg chg="add del">
          <ac:chgData name="Darshan Rajarathnam Kesavan" userId="a8e2338b-dff4-47cb-9556-086540544799" providerId="ADAL" clId="{3DF382C4-5BBC-4C45-A32F-145380BA433E}" dt="2023-12-12T20:33:37.110" v="66" actId="26606"/>
          <ac:spMkLst>
            <pc:docMk/>
            <pc:sldMk cId="618710462" sldId="285"/>
            <ac:spMk id="11" creationId="{42A4FC2C-047E-45A5-965D-8E1E3BF09BC6}"/>
          </ac:spMkLst>
        </pc:spChg>
        <pc:spChg chg="add del">
          <ac:chgData name="Darshan Rajarathnam Kesavan" userId="a8e2338b-dff4-47cb-9556-086540544799" providerId="ADAL" clId="{3DF382C4-5BBC-4C45-A32F-145380BA433E}" dt="2023-12-12T20:32:16.222" v="59" actId="26606"/>
          <ac:spMkLst>
            <pc:docMk/>
            <pc:sldMk cId="618710462" sldId="285"/>
            <ac:spMk id="13" creationId="{11B2B030-4738-4359-9E46-144B7C8BFF8B}"/>
          </ac:spMkLst>
        </pc:spChg>
        <pc:spChg chg="add del">
          <ac:chgData name="Darshan Rajarathnam Kesavan" userId="a8e2338b-dff4-47cb-9556-086540544799" providerId="ADAL" clId="{3DF382C4-5BBC-4C45-A32F-145380BA433E}" dt="2023-12-12T20:32:16.222" v="59" actId="26606"/>
          <ac:spMkLst>
            <pc:docMk/>
            <pc:sldMk cId="618710462" sldId="285"/>
            <ac:spMk id="14" creationId="{E722B2DD-E14D-4972-9D98-5D6E61B1B2D2}"/>
          </ac:spMkLst>
        </pc:spChg>
        <pc:spChg chg="add del">
          <ac:chgData name="Darshan Rajarathnam Kesavan" userId="a8e2338b-dff4-47cb-9556-086540544799" providerId="ADAL" clId="{3DF382C4-5BBC-4C45-A32F-145380BA433E}" dt="2023-12-12T20:32:12.365" v="56" actId="26606"/>
          <ac:spMkLst>
            <pc:docMk/>
            <pc:sldMk cId="618710462" sldId="285"/>
            <ac:spMk id="19" creationId="{216BB327-7AA9-4EC5-815F-9D8E6BC53E34}"/>
          </ac:spMkLst>
        </pc:spChg>
        <pc:spChg chg="add del">
          <ac:chgData name="Darshan Rajarathnam Kesavan" userId="a8e2338b-dff4-47cb-9556-086540544799" providerId="ADAL" clId="{3DF382C4-5BBC-4C45-A32F-145380BA433E}" dt="2023-12-12T20:32:15.533" v="58" actId="26606"/>
          <ac:spMkLst>
            <pc:docMk/>
            <pc:sldMk cId="618710462" sldId="285"/>
            <ac:spMk id="27" creationId="{38CB19FB-7C96-4FEC-9331-E826E4E36CE4}"/>
          </ac:spMkLst>
        </pc:spChg>
        <pc:grpChg chg="add del">
          <ac:chgData name="Darshan Rajarathnam Kesavan" userId="a8e2338b-dff4-47cb-9556-086540544799" providerId="ADAL" clId="{3DF382C4-5BBC-4C45-A32F-145380BA433E}" dt="2023-12-12T20:31:57.151" v="51" actId="26606"/>
          <ac:grpSpMkLst>
            <pc:docMk/>
            <pc:sldMk cId="618710462" sldId="285"/>
            <ac:grpSpMk id="9" creationId="{D4D7444E-8572-6DFD-CB75-0984238C716D}"/>
          </ac:grpSpMkLst>
        </pc:grpChg>
        <pc:grpChg chg="add del">
          <ac:chgData name="Darshan Rajarathnam Kesavan" userId="a8e2338b-dff4-47cb-9556-086540544799" providerId="ADAL" clId="{3DF382C4-5BBC-4C45-A32F-145380BA433E}" dt="2023-12-12T20:32:15.533" v="58" actId="26606"/>
          <ac:grpSpMkLst>
            <pc:docMk/>
            <pc:sldMk cId="618710462" sldId="285"/>
            <ac:grpSpMk id="21" creationId="{DF071BB7-867E-46A9-A7C2-3FCB28CB8FBD}"/>
          </ac:grpSpMkLst>
        </pc:grpChg>
        <pc:picChg chg="add del mod">
          <ac:chgData name="Darshan Rajarathnam Kesavan" userId="a8e2338b-dff4-47cb-9556-086540544799" providerId="ADAL" clId="{3DF382C4-5BBC-4C45-A32F-145380BA433E}" dt="2023-12-12T20:32:17.890" v="61" actId="931"/>
          <ac:picMkLst>
            <pc:docMk/>
            <pc:sldMk cId="618710462" sldId="285"/>
            <ac:picMk id="3" creationId="{9A933EB0-D3DE-F1D0-6269-0C3E3D2C62E5}"/>
          </ac:picMkLst>
        </pc:picChg>
        <pc:picChg chg="add mod">
          <ac:chgData name="Darshan Rajarathnam Kesavan" userId="a8e2338b-dff4-47cb-9556-086540544799" providerId="ADAL" clId="{3DF382C4-5BBC-4C45-A32F-145380BA433E}" dt="2023-12-12T20:33:49.305" v="68" actId="1076"/>
          <ac:picMkLst>
            <pc:docMk/>
            <pc:sldMk cId="618710462" sldId="285"/>
            <ac:picMk id="6" creationId="{7DCA611F-AD1C-0CB3-EA1D-F48A3A9BB468}"/>
          </ac:picMkLst>
        </pc:picChg>
      </pc:sldChg>
    </pc:docChg>
  </pc:docChgLst>
  <pc:docChgLst>
    <pc:chgData name="Darshan Rajarathnam Kesavan" userId="a8e2338b-dff4-47cb-9556-086540544799" providerId="ADAL" clId="{5667525E-0BED-4B0C-A937-89C092A24C15}"/>
    <pc:docChg chg="undo redo custSel addSld delSld modSld sldOrd">
      <pc:chgData name="Darshan Rajarathnam Kesavan" userId="a8e2338b-dff4-47cb-9556-086540544799" providerId="ADAL" clId="{5667525E-0BED-4B0C-A937-89C092A24C15}" dt="2023-12-05T16:07:18.962" v="452" actId="20577"/>
      <pc:docMkLst>
        <pc:docMk/>
      </pc:docMkLst>
      <pc:sldChg chg="del">
        <pc:chgData name="Darshan Rajarathnam Kesavan" userId="a8e2338b-dff4-47cb-9556-086540544799" providerId="ADAL" clId="{5667525E-0BED-4B0C-A937-89C092A24C15}" dt="2023-12-05T09:04:45.727" v="37" actId="47"/>
        <pc:sldMkLst>
          <pc:docMk/>
          <pc:sldMk cId="3974229226" sldId="258"/>
        </pc:sldMkLst>
      </pc:sldChg>
      <pc:sldChg chg="del">
        <pc:chgData name="Darshan Rajarathnam Kesavan" userId="a8e2338b-dff4-47cb-9556-086540544799" providerId="ADAL" clId="{5667525E-0BED-4B0C-A937-89C092A24C15}" dt="2023-12-05T09:04:53.070" v="39" actId="47"/>
        <pc:sldMkLst>
          <pc:docMk/>
          <pc:sldMk cId="1238085236" sldId="259"/>
        </pc:sldMkLst>
      </pc:sldChg>
      <pc:sldChg chg="addSp delSp modSp mod setBg setClrOvrMap">
        <pc:chgData name="Darshan Rajarathnam Kesavan" userId="a8e2338b-dff4-47cb-9556-086540544799" providerId="ADAL" clId="{5667525E-0BED-4B0C-A937-89C092A24C15}" dt="2023-12-05T15:46:38.312" v="215" actId="20577"/>
        <pc:sldMkLst>
          <pc:docMk/>
          <pc:sldMk cId="2641020506" sldId="260"/>
        </pc:sldMkLst>
        <pc:spChg chg="mod ord">
          <ac:chgData name="Darshan Rajarathnam Kesavan" userId="a8e2338b-dff4-47cb-9556-086540544799" providerId="ADAL" clId="{5667525E-0BED-4B0C-A937-89C092A24C15}" dt="2023-12-05T15:46:38.312" v="215" actId="20577"/>
          <ac:spMkLst>
            <pc:docMk/>
            <pc:sldMk cId="2641020506" sldId="260"/>
            <ac:spMk id="16" creationId="{C348D080-D351-4C19-B127-1188B7A88802}"/>
          </ac:spMkLst>
        </pc:spChg>
        <pc:spChg chg="add del">
          <ac:chgData name="Darshan Rajarathnam Kesavan" userId="a8e2338b-dff4-47cb-9556-086540544799" providerId="ADAL" clId="{5667525E-0BED-4B0C-A937-89C092A24C15}" dt="2023-12-05T08:51:10.750" v="1" actId="26606"/>
          <ac:spMkLst>
            <pc:docMk/>
            <pc:sldMk cId="2641020506" sldId="260"/>
            <ac:spMk id="37" creationId="{71B2258F-86CA-4D4D-8270-BC05FCDEBFB3}"/>
          </ac:spMkLst>
        </pc:spChg>
        <pc:spChg chg="add del">
          <ac:chgData name="Darshan Rajarathnam Kesavan" userId="a8e2338b-dff4-47cb-9556-086540544799" providerId="ADAL" clId="{5667525E-0BED-4B0C-A937-89C092A24C15}" dt="2023-12-05T09:03:51.518" v="36" actId="26606"/>
          <ac:spMkLst>
            <pc:docMk/>
            <pc:sldMk cId="2641020506" sldId="260"/>
            <ac:spMk id="39" creationId="{097CD68E-23E3-4007-8847-CD0944C4F7BE}"/>
          </ac:spMkLst>
        </pc:spChg>
        <pc:spChg chg="add del">
          <ac:chgData name="Darshan Rajarathnam Kesavan" userId="a8e2338b-dff4-47cb-9556-086540544799" providerId="ADAL" clId="{5667525E-0BED-4B0C-A937-89C092A24C15}" dt="2023-12-05T09:03:51.518" v="36" actId="26606"/>
          <ac:spMkLst>
            <pc:docMk/>
            <pc:sldMk cId="2641020506" sldId="260"/>
            <ac:spMk id="40" creationId="{E91DC736-0EF8-4F87-9146-EBF1D2EE4D3D}"/>
          </ac:spMkLst>
        </pc:spChg>
        <pc:spChg chg="add del">
          <ac:chgData name="Darshan Rajarathnam Kesavan" userId="a8e2338b-dff4-47cb-9556-086540544799" providerId="ADAL" clId="{5667525E-0BED-4B0C-A937-89C092A24C15}" dt="2023-12-05T09:03:51.518" v="36" actId="26606"/>
          <ac:spMkLst>
            <pc:docMk/>
            <pc:sldMk cId="2641020506" sldId="260"/>
            <ac:spMk id="41" creationId="{AF2F604E-43BE-4DC3-B983-E071523364F8}"/>
          </ac:spMkLst>
        </pc:spChg>
        <pc:spChg chg="add del">
          <ac:chgData name="Darshan Rajarathnam Kesavan" userId="a8e2338b-dff4-47cb-9556-086540544799" providerId="ADAL" clId="{5667525E-0BED-4B0C-A937-89C092A24C15}" dt="2023-12-05T09:03:51.518" v="36" actId="26606"/>
          <ac:spMkLst>
            <pc:docMk/>
            <pc:sldMk cId="2641020506" sldId="260"/>
            <ac:spMk id="43" creationId="{08C9B587-E65E-4B52-B37C-ABEBB6E87928}"/>
          </ac:spMkLst>
        </pc:spChg>
        <pc:spChg chg="add del">
          <ac:chgData name="Darshan Rajarathnam Kesavan" userId="a8e2338b-dff4-47cb-9556-086540544799" providerId="ADAL" clId="{5667525E-0BED-4B0C-A937-89C092A24C15}" dt="2023-12-05T09:26:42.955" v="145" actId="26606"/>
          <ac:spMkLst>
            <pc:docMk/>
            <pc:sldMk cId="2641020506" sldId="260"/>
            <ac:spMk id="48" creationId="{F8446B12-7391-4711-8B31-112A0B896C76}"/>
          </ac:spMkLst>
        </pc:spChg>
        <pc:spChg chg="add del">
          <ac:chgData name="Darshan Rajarathnam Kesavan" userId="a8e2338b-dff4-47cb-9556-086540544799" providerId="ADAL" clId="{5667525E-0BED-4B0C-A937-89C092A24C15}" dt="2023-12-05T09:26:39.390" v="140" actId="26606"/>
          <ac:spMkLst>
            <pc:docMk/>
            <pc:sldMk cId="2641020506" sldId="260"/>
            <ac:spMk id="57" creationId="{73BCEA90-F7D5-4EC1-9BE2-5A49A20F4B1D}"/>
          </ac:spMkLst>
        </pc:spChg>
        <pc:spChg chg="add del">
          <ac:chgData name="Darshan Rajarathnam Kesavan" userId="a8e2338b-dff4-47cb-9556-086540544799" providerId="ADAL" clId="{5667525E-0BED-4B0C-A937-89C092A24C15}" dt="2023-12-05T09:26:39.390" v="140" actId="26606"/>
          <ac:spMkLst>
            <pc:docMk/>
            <pc:sldMk cId="2641020506" sldId="260"/>
            <ac:spMk id="59" creationId="{9848F91B-FA65-4A06-A177-8CCF7EBC8631}"/>
          </ac:spMkLst>
        </pc:spChg>
        <pc:spChg chg="add del">
          <ac:chgData name="Darshan Rajarathnam Kesavan" userId="a8e2338b-dff4-47cb-9556-086540544799" providerId="ADAL" clId="{5667525E-0BED-4B0C-A937-89C092A24C15}" dt="2023-12-05T09:26:39.390" v="140" actId="26606"/>
          <ac:spMkLst>
            <pc:docMk/>
            <pc:sldMk cId="2641020506" sldId="260"/>
            <ac:spMk id="61" creationId="{2CF7CF5F-D747-47B3-80B1-8392750446C6}"/>
          </ac:spMkLst>
        </pc:spChg>
        <pc:spChg chg="add del">
          <ac:chgData name="Darshan Rajarathnam Kesavan" userId="a8e2338b-dff4-47cb-9556-086540544799" providerId="ADAL" clId="{5667525E-0BED-4B0C-A937-89C092A24C15}" dt="2023-12-05T09:26:39.390" v="140" actId="26606"/>
          <ac:spMkLst>
            <pc:docMk/>
            <pc:sldMk cId="2641020506" sldId="260"/>
            <ac:spMk id="63" creationId="{820B6604-1FF9-43F5-AC47-3D41CB2F563B}"/>
          </ac:spMkLst>
        </pc:spChg>
        <pc:spChg chg="add del">
          <ac:chgData name="Darshan Rajarathnam Kesavan" userId="a8e2338b-dff4-47cb-9556-086540544799" providerId="ADAL" clId="{5667525E-0BED-4B0C-A937-89C092A24C15}" dt="2023-12-05T09:26:39.390" v="140" actId="26606"/>
          <ac:spMkLst>
            <pc:docMk/>
            <pc:sldMk cId="2641020506" sldId="260"/>
            <ac:spMk id="65" creationId="{D98779F6-5395-4B82-BDCB-4ADF6A5BB9E5}"/>
          </ac:spMkLst>
        </pc:spChg>
        <pc:spChg chg="add del">
          <ac:chgData name="Darshan Rajarathnam Kesavan" userId="a8e2338b-dff4-47cb-9556-086540544799" providerId="ADAL" clId="{5667525E-0BED-4B0C-A937-89C092A24C15}" dt="2023-12-05T09:26:39.390" v="140" actId="26606"/>
          <ac:spMkLst>
            <pc:docMk/>
            <pc:sldMk cId="2641020506" sldId="260"/>
            <ac:spMk id="67" creationId="{CE1108CD-786E-4304-9504-9C5AD64829D2}"/>
          </ac:spMkLst>
        </pc:spChg>
        <pc:spChg chg="add del">
          <ac:chgData name="Darshan Rajarathnam Kesavan" userId="a8e2338b-dff4-47cb-9556-086540544799" providerId="ADAL" clId="{5667525E-0BED-4B0C-A937-89C092A24C15}" dt="2023-12-05T09:26:39.390" v="140" actId="26606"/>
          <ac:spMkLst>
            <pc:docMk/>
            <pc:sldMk cId="2641020506" sldId="260"/>
            <ac:spMk id="69" creationId="{C70191CD-D48F-4F7A-8077-0380603A29E2}"/>
          </ac:spMkLst>
        </pc:spChg>
        <pc:spChg chg="add del">
          <ac:chgData name="Darshan Rajarathnam Kesavan" userId="a8e2338b-dff4-47cb-9556-086540544799" providerId="ADAL" clId="{5667525E-0BED-4B0C-A937-89C092A24C15}" dt="2023-12-05T09:26:41.479" v="142" actId="26606"/>
          <ac:spMkLst>
            <pc:docMk/>
            <pc:sldMk cId="2641020506" sldId="260"/>
            <ac:spMk id="71" creationId="{0671A8AE-40A1-4631-A6B8-581AFF065482}"/>
          </ac:spMkLst>
        </pc:spChg>
        <pc:spChg chg="add del">
          <ac:chgData name="Darshan Rajarathnam Kesavan" userId="a8e2338b-dff4-47cb-9556-086540544799" providerId="ADAL" clId="{5667525E-0BED-4B0C-A937-89C092A24C15}" dt="2023-12-05T09:26:41.479" v="142" actId="26606"/>
          <ac:spMkLst>
            <pc:docMk/>
            <pc:sldMk cId="2641020506" sldId="260"/>
            <ac:spMk id="72" creationId="{AB58EF07-17C2-48CF-ABB0-EEF1F17CB8F0}"/>
          </ac:spMkLst>
        </pc:spChg>
        <pc:spChg chg="add del">
          <ac:chgData name="Darshan Rajarathnam Kesavan" userId="a8e2338b-dff4-47cb-9556-086540544799" providerId="ADAL" clId="{5667525E-0BED-4B0C-A937-89C092A24C15}" dt="2023-12-05T09:26:41.479" v="142" actId="26606"/>
          <ac:spMkLst>
            <pc:docMk/>
            <pc:sldMk cId="2641020506" sldId="260"/>
            <ac:spMk id="73" creationId="{AF2F604E-43BE-4DC3-B983-E071523364F8}"/>
          </ac:spMkLst>
        </pc:spChg>
        <pc:spChg chg="add del">
          <ac:chgData name="Darshan Rajarathnam Kesavan" userId="a8e2338b-dff4-47cb-9556-086540544799" providerId="ADAL" clId="{5667525E-0BED-4B0C-A937-89C092A24C15}" dt="2023-12-05T09:26:41.479" v="142" actId="26606"/>
          <ac:spMkLst>
            <pc:docMk/>
            <pc:sldMk cId="2641020506" sldId="260"/>
            <ac:spMk id="74" creationId="{08C9B587-E65E-4B52-B37C-ABEBB6E87928}"/>
          </ac:spMkLst>
        </pc:spChg>
        <pc:spChg chg="add del">
          <ac:chgData name="Darshan Rajarathnam Kesavan" userId="a8e2338b-dff4-47cb-9556-086540544799" providerId="ADAL" clId="{5667525E-0BED-4B0C-A937-89C092A24C15}" dt="2023-12-05T09:26:42.943" v="144" actId="26606"/>
          <ac:spMkLst>
            <pc:docMk/>
            <pc:sldMk cId="2641020506" sldId="260"/>
            <ac:spMk id="76" creationId="{F8446B12-7391-4711-8B31-112A0B896C76}"/>
          </ac:spMkLst>
        </pc:spChg>
        <pc:spChg chg="add">
          <ac:chgData name="Darshan Rajarathnam Kesavan" userId="a8e2338b-dff4-47cb-9556-086540544799" providerId="ADAL" clId="{5667525E-0BED-4B0C-A937-89C092A24C15}" dt="2023-12-05T09:26:42.955" v="145" actId="26606"/>
          <ac:spMkLst>
            <pc:docMk/>
            <pc:sldMk cId="2641020506" sldId="260"/>
            <ac:spMk id="80" creationId="{F8446B12-7391-4711-8B31-112A0B896C76}"/>
          </ac:spMkLst>
        </pc:spChg>
        <pc:grpChg chg="add del">
          <ac:chgData name="Darshan Rajarathnam Kesavan" userId="a8e2338b-dff4-47cb-9556-086540544799" providerId="ADAL" clId="{5667525E-0BED-4B0C-A937-89C092A24C15}" dt="2023-12-05T09:26:42.955" v="145" actId="26606"/>
          <ac:grpSpMkLst>
            <pc:docMk/>
            <pc:sldMk cId="2641020506" sldId="260"/>
            <ac:grpSpMk id="50" creationId="{4252769E-B9F0-4068-A645-5BBEF16E9C28}"/>
          </ac:grpSpMkLst>
        </pc:grpChg>
        <pc:grpChg chg="add del">
          <ac:chgData name="Darshan Rajarathnam Kesavan" userId="a8e2338b-dff4-47cb-9556-086540544799" providerId="ADAL" clId="{5667525E-0BED-4B0C-A937-89C092A24C15}" dt="2023-12-05T09:26:42.943" v="144" actId="26606"/>
          <ac:grpSpMkLst>
            <pc:docMk/>
            <pc:sldMk cId="2641020506" sldId="260"/>
            <ac:grpSpMk id="77" creationId="{4252769E-B9F0-4068-A645-5BBEF16E9C28}"/>
          </ac:grpSpMkLst>
        </pc:grpChg>
        <pc:grpChg chg="add">
          <ac:chgData name="Darshan Rajarathnam Kesavan" userId="a8e2338b-dff4-47cb-9556-086540544799" providerId="ADAL" clId="{5667525E-0BED-4B0C-A937-89C092A24C15}" dt="2023-12-05T09:26:42.955" v="145" actId="26606"/>
          <ac:grpSpMkLst>
            <pc:docMk/>
            <pc:sldMk cId="2641020506" sldId="260"/>
            <ac:grpSpMk id="81" creationId="{AC0B7807-0C83-4963-821A-69B172722E49}"/>
          </ac:grpSpMkLst>
        </pc:grpChg>
        <pc:picChg chg="mod ord">
          <ac:chgData name="Darshan Rajarathnam Kesavan" userId="a8e2338b-dff4-47cb-9556-086540544799" providerId="ADAL" clId="{5667525E-0BED-4B0C-A937-89C092A24C15}" dt="2023-12-05T09:26:42.955" v="145" actId="26606"/>
          <ac:picMkLst>
            <pc:docMk/>
            <pc:sldMk cId="2641020506" sldId="260"/>
            <ac:picMk id="32" creationId="{12EDD8C3-4C47-43F8-89B2-152A133C2A4D}"/>
          </ac:picMkLst>
        </pc:picChg>
      </pc:sldChg>
      <pc:sldChg chg="del">
        <pc:chgData name="Darshan Rajarathnam Kesavan" userId="a8e2338b-dff4-47cb-9556-086540544799" providerId="ADAL" clId="{5667525E-0BED-4B0C-A937-89C092A24C15}" dt="2023-12-05T09:26:14.252" v="138" actId="47"/>
        <pc:sldMkLst>
          <pc:docMk/>
          <pc:sldMk cId="635691058" sldId="261"/>
        </pc:sldMkLst>
      </pc:sldChg>
      <pc:sldChg chg="del">
        <pc:chgData name="Darshan Rajarathnam Kesavan" userId="a8e2338b-dff4-47cb-9556-086540544799" providerId="ADAL" clId="{5667525E-0BED-4B0C-A937-89C092A24C15}" dt="2023-12-05T09:26:12.765" v="137" actId="47"/>
        <pc:sldMkLst>
          <pc:docMk/>
          <pc:sldMk cId="668772437" sldId="262"/>
        </pc:sldMkLst>
      </pc:sldChg>
      <pc:sldChg chg="modSp mod">
        <pc:chgData name="Darshan Rajarathnam Kesavan" userId="a8e2338b-dff4-47cb-9556-086540544799" providerId="ADAL" clId="{5667525E-0BED-4B0C-A937-89C092A24C15}" dt="2023-12-05T15:38:22.073" v="168"/>
        <pc:sldMkLst>
          <pc:docMk/>
          <pc:sldMk cId="1625167038" sldId="263"/>
        </pc:sldMkLst>
        <pc:spChg chg="mod">
          <ac:chgData name="Darshan Rajarathnam Kesavan" userId="a8e2338b-dff4-47cb-9556-086540544799" providerId="ADAL" clId="{5667525E-0BED-4B0C-A937-89C092A24C15}" dt="2023-12-05T15:38:22.073" v="168"/>
          <ac:spMkLst>
            <pc:docMk/>
            <pc:sldMk cId="1625167038" sldId="263"/>
            <ac:spMk id="13" creationId="{70A5ADEB-CE86-49D4-812F-2755A894D07B}"/>
          </ac:spMkLst>
        </pc:spChg>
      </pc:sldChg>
      <pc:sldChg chg="del">
        <pc:chgData name="Darshan Rajarathnam Kesavan" userId="a8e2338b-dff4-47cb-9556-086540544799" providerId="ADAL" clId="{5667525E-0BED-4B0C-A937-89C092A24C15}" dt="2023-12-05T09:26:11.559" v="136" actId="47"/>
        <pc:sldMkLst>
          <pc:docMk/>
          <pc:sldMk cId="608175735" sldId="264"/>
        </pc:sldMkLst>
      </pc:sldChg>
      <pc:sldChg chg="del">
        <pc:chgData name="Darshan Rajarathnam Kesavan" userId="a8e2338b-dff4-47cb-9556-086540544799" providerId="ADAL" clId="{5667525E-0BED-4B0C-A937-89C092A24C15}" dt="2023-12-05T09:04:49.152" v="38" actId="47"/>
        <pc:sldMkLst>
          <pc:docMk/>
          <pc:sldMk cId="2087299326" sldId="268"/>
        </pc:sldMkLst>
      </pc:sldChg>
      <pc:sldChg chg="addSp delSp modSp mod setBg">
        <pc:chgData name="Darshan Rajarathnam Kesavan" userId="a8e2338b-dff4-47cb-9556-086540544799" providerId="ADAL" clId="{5667525E-0BED-4B0C-A937-89C092A24C15}" dt="2023-12-05T09:00:23.400" v="35" actId="255"/>
        <pc:sldMkLst>
          <pc:docMk/>
          <pc:sldMk cId="3833137291" sldId="272"/>
        </pc:sldMkLst>
        <pc:spChg chg="add mod">
          <ac:chgData name="Darshan Rajarathnam Kesavan" userId="a8e2338b-dff4-47cb-9556-086540544799" providerId="ADAL" clId="{5667525E-0BED-4B0C-A937-89C092A24C15}" dt="2023-12-05T09:00:23.400" v="35" actId="255"/>
          <ac:spMkLst>
            <pc:docMk/>
            <pc:sldMk cId="3833137291" sldId="272"/>
            <ac:spMk id="2" creationId="{8A7B87A5-B170-3B33-3509-F5C45AF492D2}"/>
          </ac:spMkLst>
        </pc:spChg>
        <pc:spChg chg="del">
          <ac:chgData name="Darshan Rajarathnam Kesavan" userId="a8e2338b-dff4-47cb-9556-086540544799" providerId="ADAL" clId="{5667525E-0BED-4B0C-A937-89C092A24C15}" dt="2023-12-05T08:51:46.200" v="3" actId="26606"/>
          <ac:spMkLst>
            <pc:docMk/>
            <pc:sldMk cId="3833137291" sldId="272"/>
            <ac:spMk id="3" creationId="{E2EABAF0-8E5E-7815-886A-05918893A1E1}"/>
          </ac:spMkLst>
        </pc:spChg>
        <pc:spChg chg="add del">
          <ac:chgData name="Darshan Rajarathnam Kesavan" userId="a8e2338b-dff4-47cb-9556-086540544799" providerId="ADAL" clId="{5667525E-0BED-4B0C-A937-89C092A24C15}" dt="2023-12-05T08:53:27.267" v="9" actId="26606"/>
          <ac:spMkLst>
            <pc:docMk/>
            <pc:sldMk cId="3833137291" sldId="272"/>
            <ac:spMk id="26" creationId="{B43B9CA2-4B31-4ACD-9A9F-B8E6C6420386}"/>
          </ac:spMkLst>
        </pc:spChg>
        <pc:spChg chg="add del">
          <ac:chgData name="Darshan Rajarathnam Kesavan" userId="a8e2338b-dff4-47cb-9556-086540544799" providerId="ADAL" clId="{5667525E-0BED-4B0C-A937-89C092A24C15}" dt="2023-12-05T08:53:27.267" v="9" actId="26606"/>
          <ac:spMkLst>
            <pc:docMk/>
            <pc:sldMk cId="3833137291" sldId="272"/>
            <ac:spMk id="28" creationId="{33F94DB1-BC5D-454D-845C-7BA3A1F46999}"/>
          </ac:spMkLst>
        </pc:spChg>
        <pc:spChg chg="add del">
          <ac:chgData name="Darshan Rajarathnam Kesavan" userId="a8e2338b-dff4-47cb-9556-086540544799" providerId="ADAL" clId="{5667525E-0BED-4B0C-A937-89C092A24C15}" dt="2023-12-05T08:53:27.267" v="9" actId="26606"/>
          <ac:spMkLst>
            <pc:docMk/>
            <pc:sldMk cId="3833137291" sldId="272"/>
            <ac:spMk id="30" creationId="{5676B86F-860B-4586-BCAA-C0650C09B7B9}"/>
          </ac:spMkLst>
        </pc:spChg>
        <pc:spChg chg="add del">
          <ac:chgData name="Darshan Rajarathnam Kesavan" userId="a8e2338b-dff4-47cb-9556-086540544799" providerId="ADAL" clId="{5667525E-0BED-4B0C-A937-89C092A24C15}" dt="2023-12-05T08:53:27.267" v="9" actId="26606"/>
          <ac:spMkLst>
            <pc:docMk/>
            <pc:sldMk cId="3833137291" sldId="272"/>
            <ac:spMk id="32" creationId="{8C818ED5-2F56-4171-9445-3AA4F4462396}"/>
          </ac:spMkLst>
        </pc:spChg>
        <pc:spChg chg="add del">
          <ac:chgData name="Darshan Rajarathnam Kesavan" userId="a8e2338b-dff4-47cb-9556-086540544799" providerId="ADAL" clId="{5667525E-0BED-4B0C-A937-89C092A24C15}" dt="2023-12-05T08:53:27.267" v="9" actId="26606"/>
          <ac:spMkLst>
            <pc:docMk/>
            <pc:sldMk cId="3833137291" sldId="272"/>
            <ac:spMk id="34" creationId="{DE74FCE8-866C-4AFA-B45C-FACE2A6094E4}"/>
          </ac:spMkLst>
        </pc:spChg>
        <pc:spChg chg="add">
          <ac:chgData name="Darshan Rajarathnam Kesavan" userId="a8e2338b-dff4-47cb-9556-086540544799" providerId="ADAL" clId="{5667525E-0BED-4B0C-A937-89C092A24C15}" dt="2023-12-05T08:53:27.267" v="9" actId="26606"/>
          <ac:spMkLst>
            <pc:docMk/>
            <pc:sldMk cId="3833137291" sldId="272"/>
            <ac:spMk id="39" creationId="{B43B9CA2-4B31-4ACD-9A9F-B8E6C6420386}"/>
          </ac:spMkLst>
        </pc:spChg>
        <pc:spChg chg="add">
          <ac:chgData name="Darshan Rajarathnam Kesavan" userId="a8e2338b-dff4-47cb-9556-086540544799" providerId="ADAL" clId="{5667525E-0BED-4B0C-A937-89C092A24C15}" dt="2023-12-05T08:53:27.267" v="9" actId="26606"/>
          <ac:spMkLst>
            <pc:docMk/>
            <pc:sldMk cId="3833137291" sldId="272"/>
            <ac:spMk id="41" creationId="{33F94DB1-BC5D-454D-845C-7BA3A1F46999}"/>
          </ac:spMkLst>
        </pc:spChg>
        <pc:spChg chg="add">
          <ac:chgData name="Darshan Rajarathnam Kesavan" userId="a8e2338b-dff4-47cb-9556-086540544799" providerId="ADAL" clId="{5667525E-0BED-4B0C-A937-89C092A24C15}" dt="2023-12-05T08:53:27.267" v="9" actId="26606"/>
          <ac:spMkLst>
            <pc:docMk/>
            <pc:sldMk cId="3833137291" sldId="272"/>
            <ac:spMk id="43" creationId="{5676B86F-860B-4586-BCAA-C0650C09B7B9}"/>
          </ac:spMkLst>
        </pc:spChg>
        <pc:spChg chg="add">
          <ac:chgData name="Darshan Rajarathnam Kesavan" userId="a8e2338b-dff4-47cb-9556-086540544799" providerId="ADAL" clId="{5667525E-0BED-4B0C-A937-89C092A24C15}" dt="2023-12-05T08:53:27.267" v="9" actId="26606"/>
          <ac:spMkLst>
            <pc:docMk/>
            <pc:sldMk cId="3833137291" sldId="272"/>
            <ac:spMk id="45" creationId="{8C818ED5-2F56-4171-9445-3AA4F4462396}"/>
          </ac:spMkLst>
        </pc:spChg>
        <pc:spChg chg="add">
          <ac:chgData name="Darshan Rajarathnam Kesavan" userId="a8e2338b-dff4-47cb-9556-086540544799" providerId="ADAL" clId="{5667525E-0BED-4B0C-A937-89C092A24C15}" dt="2023-12-05T08:53:27.267" v="9" actId="26606"/>
          <ac:spMkLst>
            <pc:docMk/>
            <pc:sldMk cId="3833137291" sldId="272"/>
            <ac:spMk id="47" creationId="{DE74FCE8-866C-4AFA-B45C-FACE2A6094E4}"/>
          </ac:spMkLst>
        </pc:spChg>
        <pc:graphicFrameChg chg="add del mod modGraphic">
          <ac:chgData name="Darshan Rajarathnam Kesavan" userId="a8e2338b-dff4-47cb-9556-086540544799" providerId="ADAL" clId="{5667525E-0BED-4B0C-A937-89C092A24C15}" dt="2023-12-05T08:58:53.867" v="26" actId="478"/>
          <ac:graphicFrameMkLst>
            <pc:docMk/>
            <pc:sldMk cId="3833137291" sldId="272"/>
            <ac:graphicFrameMk id="21" creationId="{E85B0E94-2FC7-4A65-A4E3-CF438B075FEC}"/>
          </ac:graphicFrameMkLst>
        </pc:graphicFrameChg>
        <pc:picChg chg="mod">
          <ac:chgData name="Darshan Rajarathnam Kesavan" userId="a8e2338b-dff4-47cb-9556-086540544799" providerId="ADAL" clId="{5667525E-0BED-4B0C-A937-89C092A24C15}" dt="2023-12-05T08:52:46.836" v="7" actId="26606"/>
          <ac:picMkLst>
            <pc:docMk/>
            <pc:sldMk cId="3833137291" sldId="272"/>
            <ac:picMk id="11" creationId="{4C773402-7E19-7C05-0117-8D8F36599C24}"/>
          </ac:picMkLst>
        </pc:picChg>
        <pc:picChg chg="mod">
          <ac:chgData name="Darshan Rajarathnam Kesavan" userId="a8e2338b-dff4-47cb-9556-086540544799" providerId="ADAL" clId="{5667525E-0BED-4B0C-A937-89C092A24C15}" dt="2023-12-05T08:52:46.836" v="7" actId="26606"/>
          <ac:picMkLst>
            <pc:docMk/>
            <pc:sldMk cId="3833137291" sldId="272"/>
            <ac:picMk id="17" creationId="{6E9111B0-3AC1-C9E3-FC45-E79801FCCAE8}"/>
          </ac:picMkLst>
        </pc:picChg>
        <pc:picChg chg="mod">
          <ac:chgData name="Darshan Rajarathnam Kesavan" userId="a8e2338b-dff4-47cb-9556-086540544799" providerId="ADAL" clId="{5667525E-0BED-4B0C-A937-89C092A24C15}" dt="2023-12-05T08:52:46.836" v="7" actId="26606"/>
          <ac:picMkLst>
            <pc:docMk/>
            <pc:sldMk cId="3833137291" sldId="272"/>
            <ac:picMk id="19" creationId="{3D350306-CE9F-4FA8-AEBC-AD0C47C6FC9C}"/>
          </ac:picMkLst>
        </pc:picChg>
      </pc:sldChg>
      <pc:sldChg chg="addSp delSp modSp add mod ord setBg setClrOvrMap">
        <pc:chgData name="Darshan Rajarathnam Kesavan" userId="a8e2338b-dff4-47cb-9556-086540544799" providerId="ADAL" clId="{5667525E-0BED-4B0C-A937-89C092A24C15}" dt="2023-12-05T09:15:04.281" v="100" actId="962"/>
        <pc:sldMkLst>
          <pc:docMk/>
          <pc:sldMk cId="1449985669" sldId="273"/>
        </pc:sldMkLst>
        <pc:spChg chg="add mod">
          <ac:chgData name="Darshan Rajarathnam Kesavan" userId="a8e2338b-dff4-47cb-9556-086540544799" providerId="ADAL" clId="{5667525E-0BED-4B0C-A937-89C092A24C15}" dt="2023-12-05T09:14:46.865" v="97" actId="26606"/>
          <ac:spMkLst>
            <pc:docMk/>
            <pc:sldMk cId="1449985669" sldId="273"/>
            <ac:spMk id="2" creationId="{582BCB13-3AD3-529F-2EF9-96784FDA8E01}"/>
          </ac:spMkLst>
        </pc:spChg>
        <pc:spChg chg="add mod">
          <ac:chgData name="Darshan Rajarathnam Kesavan" userId="a8e2338b-dff4-47cb-9556-086540544799" providerId="ADAL" clId="{5667525E-0BED-4B0C-A937-89C092A24C15}" dt="2023-12-05T09:13:57.928" v="93" actId="14100"/>
          <ac:spMkLst>
            <pc:docMk/>
            <pc:sldMk cId="1449985669" sldId="273"/>
            <ac:spMk id="3" creationId="{75FAAAA6-C974-9A0F-5673-D79527B7AC05}"/>
          </ac:spMkLst>
        </pc:spChg>
        <pc:spChg chg="add del">
          <ac:chgData name="Darshan Rajarathnam Kesavan" userId="a8e2338b-dff4-47cb-9556-086540544799" providerId="ADAL" clId="{5667525E-0BED-4B0C-A937-89C092A24C15}" dt="2023-12-05T09:10:19.407" v="88" actId="26606"/>
          <ac:spMkLst>
            <pc:docMk/>
            <pc:sldMk cId="1449985669" sldId="273"/>
            <ac:spMk id="5" creationId="{0671A8AE-40A1-4631-A6B8-581AFF065482}"/>
          </ac:spMkLst>
        </pc:spChg>
        <pc:spChg chg="add del">
          <ac:chgData name="Darshan Rajarathnam Kesavan" userId="a8e2338b-dff4-47cb-9556-086540544799" providerId="ADAL" clId="{5667525E-0BED-4B0C-A937-89C092A24C15}" dt="2023-12-05T09:14:46.865" v="97" actId="26606"/>
          <ac:spMkLst>
            <pc:docMk/>
            <pc:sldMk cId="1449985669" sldId="273"/>
            <ac:spMk id="6" creationId="{853E2925-9D2F-4436-8D47-E7C1C57032BE}"/>
          </ac:spMkLst>
        </pc:spChg>
        <pc:spChg chg="del topLvl">
          <ac:chgData name="Darshan Rajarathnam Kesavan" userId="a8e2338b-dff4-47cb-9556-086540544799" providerId="ADAL" clId="{5667525E-0BED-4B0C-A937-89C092A24C15}" dt="2023-12-05T09:05:52.747" v="43" actId="478"/>
          <ac:spMkLst>
            <pc:docMk/>
            <pc:sldMk cId="1449985669" sldId="273"/>
            <ac:spMk id="7" creationId="{650DE8C0-7648-4333-8541-1EE92C9217B4}"/>
          </ac:spMkLst>
        </pc:spChg>
        <pc:spChg chg="del topLvl">
          <ac:chgData name="Darshan Rajarathnam Kesavan" userId="a8e2338b-dff4-47cb-9556-086540544799" providerId="ADAL" clId="{5667525E-0BED-4B0C-A937-89C092A24C15}" dt="2023-12-05T09:05:54.600" v="44" actId="478"/>
          <ac:spMkLst>
            <pc:docMk/>
            <pc:sldMk cId="1449985669" sldId="273"/>
            <ac:spMk id="8" creationId="{207128D7-E1F9-4C85-9E22-5FE96275A3A0}"/>
          </ac:spMkLst>
        </pc:spChg>
        <pc:spChg chg="add del">
          <ac:chgData name="Darshan Rajarathnam Kesavan" userId="a8e2338b-dff4-47cb-9556-086540544799" providerId="ADAL" clId="{5667525E-0BED-4B0C-A937-89C092A24C15}" dt="2023-12-05T09:10:19.407" v="88" actId="26606"/>
          <ac:spMkLst>
            <pc:docMk/>
            <pc:sldMk cId="1449985669" sldId="273"/>
            <ac:spMk id="10" creationId="{AB58EF07-17C2-48CF-ABB0-EEF1F17CB8F0}"/>
          </ac:spMkLst>
        </pc:spChg>
        <pc:spChg chg="add del">
          <ac:chgData name="Darshan Rajarathnam Kesavan" userId="a8e2338b-dff4-47cb-9556-086540544799" providerId="ADAL" clId="{5667525E-0BED-4B0C-A937-89C092A24C15}" dt="2023-12-05T09:10:19.407" v="88" actId="26606"/>
          <ac:spMkLst>
            <pc:docMk/>
            <pc:sldMk cId="1449985669" sldId="273"/>
            <ac:spMk id="12" creationId="{AF2F604E-43BE-4DC3-B983-E071523364F8}"/>
          </ac:spMkLst>
        </pc:spChg>
        <pc:spChg chg="add del">
          <ac:chgData name="Darshan Rajarathnam Kesavan" userId="a8e2338b-dff4-47cb-9556-086540544799" providerId="ADAL" clId="{5667525E-0BED-4B0C-A937-89C092A24C15}" dt="2023-12-05T09:10:19.407" v="88" actId="26606"/>
          <ac:spMkLst>
            <pc:docMk/>
            <pc:sldMk cId="1449985669" sldId="273"/>
            <ac:spMk id="14" creationId="{08C9B587-E65E-4B52-B37C-ABEBB6E87928}"/>
          </ac:spMkLst>
        </pc:spChg>
        <pc:spChg chg="add del">
          <ac:chgData name="Darshan Rajarathnam Kesavan" userId="a8e2338b-dff4-47cb-9556-086540544799" providerId="ADAL" clId="{5667525E-0BED-4B0C-A937-89C092A24C15}" dt="2023-12-05T09:08:04.315" v="83" actId="26606"/>
          <ac:spMkLst>
            <pc:docMk/>
            <pc:sldMk cId="1449985669" sldId="273"/>
            <ac:spMk id="20" creationId="{6CCA5F87-1D1E-45CB-8D83-FC7EEFAD9935}"/>
          </ac:spMkLst>
        </pc:spChg>
        <pc:spChg chg="add del">
          <ac:chgData name="Darshan Rajarathnam Kesavan" userId="a8e2338b-dff4-47cb-9556-086540544799" providerId="ADAL" clId="{5667525E-0BED-4B0C-A937-89C092A24C15}" dt="2023-12-05T09:08:04.315" v="83" actId="26606"/>
          <ac:spMkLst>
            <pc:docMk/>
            <pc:sldMk cId="1449985669" sldId="273"/>
            <ac:spMk id="22" creationId="{7CCFC2C6-6238-4A2F-93DE-2ADF74AF635E}"/>
          </ac:spMkLst>
        </pc:spChg>
        <pc:spChg chg="add del">
          <ac:chgData name="Darshan Rajarathnam Kesavan" userId="a8e2338b-dff4-47cb-9556-086540544799" providerId="ADAL" clId="{5667525E-0BED-4B0C-A937-89C092A24C15}" dt="2023-12-05T09:08:04.315" v="83" actId="26606"/>
          <ac:spMkLst>
            <pc:docMk/>
            <pc:sldMk cId="1449985669" sldId="273"/>
            <ac:spMk id="24" creationId="{AF2F604E-43BE-4DC3-B983-E071523364F8}"/>
          </ac:spMkLst>
        </pc:spChg>
        <pc:spChg chg="add">
          <ac:chgData name="Darshan Rajarathnam Kesavan" userId="a8e2338b-dff4-47cb-9556-086540544799" providerId="ADAL" clId="{5667525E-0BED-4B0C-A937-89C092A24C15}" dt="2023-12-05T09:14:46.865" v="97" actId="26606"/>
          <ac:spMkLst>
            <pc:docMk/>
            <pc:sldMk cId="1449985669" sldId="273"/>
            <ac:spMk id="25" creationId="{71B2258F-86CA-4D4D-8270-BC05FCDEBFB3}"/>
          </ac:spMkLst>
        </pc:spChg>
        <pc:spChg chg="add del">
          <ac:chgData name="Darshan Rajarathnam Kesavan" userId="a8e2338b-dff4-47cb-9556-086540544799" providerId="ADAL" clId="{5667525E-0BED-4B0C-A937-89C092A24C15}" dt="2023-12-05T09:08:04.315" v="83" actId="26606"/>
          <ac:spMkLst>
            <pc:docMk/>
            <pc:sldMk cId="1449985669" sldId="273"/>
            <ac:spMk id="26" creationId="{08C9B587-E65E-4B52-B37C-ABEBB6E87928}"/>
          </ac:spMkLst>
        </pc:spChg>
        <pc:spChg chg="add del">
          <ac:chgData name="Darshan Rajarathnam Kesavan" userId="a8e2338b-dff4-47cb-9556-086540544799" providerId="ADAL" clId="{5667525E-0BED-4B0C-A937-89C092A24C15}" dt="2023-12-05T09:10:17.184" v="85" actId="26606"/>
          <ac:spMkLst>
            <pc:docMk/>
            <pc:sldMk cId="1449985669" sldId="273"/>
            <ac:spMk id="28" creationId="{0671A8AE-40A1-4631-A6B8-581AFF065482}"/>
          </ac:spMkLst>
        </pc:spChg>
        <pc:spChg chg="add del">
          <ac:chgData name="Darshan Rajarathnam Kesavan" userId="a8e2338b-dff4-47cb-9556-086540544799" providerId="ADAL" clId="{5667525E-0BED-4B0C-A937-89C092A24C15}" dt="2023-12-05T09:10:17.184" v="85" actId="26606"/>
          <ac:spMkLst>
            <pc:docMk/>
            <pc:sldMk cId="1449985669" sldId="273"/>
            <ac:spMk id="30" creationId="{AB58EF07-17C2-48CF-ABB0-EEF1F17CB8F0}"/>
          </ac:spMkLst>
        </pc:spChg>
        <pc:spChg chg="add del">
          <ac:chgData name="Darshan Rajarathnam Kesavan" userId="a8e2338b-dff4-47cb-9556-086540544799" providerId="ADAL" clId="{5667525E-0BED-4B0C-A937-89C092A24C15}" dt="2023-12-05T09:10:17.184" v="85" actId="26606"/>
          <ac:spMkLst>
            <pc:docMk/>
            <pc:sldMk cId="1449985669" sldId="273"/>
            <ac:spMk id="31" creationId="{AF2F604E-43BE-4DC3-B983-E071523364F8}"/>
          </ac:spMkLst>
        </pc:spChg>
        <pc:spChg chg="add del">
          <ac:chgData name="Darshan Rajarathnam Kesavan" userId="a8e2338b-dff4-47cb-9556-086540544799" providerId="ADAL" clId="{5667525E-0BED-4B0C-A937-89C092A24C15}" dt="2023-12-05T09:10:17.184" v="85" actId="26606"/>
          <ac:spMkLst>
            <pc:docMk/>
            <pc:sldMk cId="1449985669" sldId="273"/>
            <ac:spMk id="32" creationId="{08C9B587-E65E-4B52-B37C-ABEBB6E87928}"/>
          </ac:spMkLst>
        </pc:spChg>
        <pc:grpChg chg="del">
          <ac:chgData name="Darshan Rajarathnam Kesavan" userId="a8e2338b-dff4-47cb-9556-086540544799" providerId="ADAL" clId="{5667525E-0BED-4B0C-A937-89C092A24C15}" dt="2023-12-05T09:05:52.747" v="43" actId="478"/>
          <ac:grpSpMkLst>
            <pc:docMk/>
            <pc:sldMk cId="1449985669" sldId="273"/>
            <ac:grpSpMk id="9" creationId="{F697AC9D-BBA2-4841-871A-F037DDA2D6B2}"/>
          </ac:grpSpMkLst>
        </pc:grpChg>
        <pc:grpChg chg="add del">
          <ac:chgData name="Darshan Rajarathnam Kesavan" userId="a8e2338b-dff4-47cb-9556-086540544799" providerId="ADAL" clId="{5667525E-0BED-4B0C-A937-89C092A24C15}" dt="2023-12-05T09:14:46.865" v="97" actId="26606"/>
          <ac:grpSpMkLst>
            <pc:docMk/>
            <pc:sldMk cId="1449985669" sldId="273"/>
            <ac:grpSpMk id="13" creationId="{D1EABE02-705D-4B3A-B7DF-634641E1DAC8}"/>
          </ac:grpSpMkLst>
        </pc:grpChg>
        <pc:grpChg chg="add del">
          <ac:chgData name="Darshan Rajarathnam Kesavan" userId="a8e2338b-dff4-47cb-9556-086540544799" providerId="ADAL" clId="{5667525E-0BED-4B0C-A937-89C092A24C15}" dt="2023-12-05T09:14:46.865" v="97" actId="26606"/>
          <ac:grpSpMkLst>
            <pc:docMk/>
            <pc:sldMk cId="1449985669" sldId="273"/>
            <ac:grpSpMk id="17" creationId="{D1A188E4-F255-43D0-92CC-3CF3D770128B}"/>
          </ac:grpSpMkLst>
        </pc:grpChg>
        <pc:picChg chg="add del">
          <ac:chgData name="Darshan Rajarathnam Kesavan" userId="a8e2338b-dff4-47cb-9556-086540544799" providerId="ADAL" clId="{5667525E-0BED-4B0C-A937-89C092A24C15}" dt="2023-12-05T09:10:19.407" v="88" actId="26606"/>
          <ac:picMkLst>
            <pc:docMk/>
            <pc:sldMk cId="1449985669" sldId="273"/>
            <ac:picMk id="4" creationId="{8F447288-8618-DBB0-D6B5-7BA0A6F8FE2A}"/>
          </ac:picMkLst>
        </pc:picChg>
        <pc:picChg chg="add del">
          <ac:chgData name="Darshan Rajarathnam Kesavan" userId="a8e2338b-dff4-47cb-9556-086540544799" providerId="ADAL" clId="{5667525E-0BED-4B0C-A937-89C092A24C15}" dt="2023-12-05T09:08:04.315" v="83" actId="26606"/>
          <ac:picMkLst>
            <pc:docMk/>
            <pc:sldMk cId="1449985669" sldId="273"/>
            <ac:picMk id="16" creationId="{A4457ADB-85F4-5683-871A-BDB19B7B4385}"/>
          </ac:picMkLst>
        </pc:picChg>
        <pc:picChg chg="add mod ord">
          <ac:chgData name="Darshan Rajarathnam Kesavan" userId="a8e2338b-dff4-47cb-9556-086540544799" providerId="ADAL" clId="{5667525E-0BED-4B0C-A937-89C092A24C15}" dt="2023-12-05T09:15:04.281" v="100" actId="962"/>
          <ac:picMkLst>
            <pc:docMk/>
            <pc:sldMk cId="1449985669" sldId="273"/>
            <ac:picMk id="23" creationId="{C7937275-5915-617E-BDD7-615BE83EF849}"/>
          </ac:picMkLst>
        </pc:picChg>
        <pc:picChg chg="add del">
          <ac:chgData name="Darshan Rajarathnam Kesavan" userId="a8e2338b-dff4-47cb-9556-086540544799" providerId="ADAL" clId="{5667525E-0BED-4B0C-A937-89C092A24C15}" dt="2023-12-05T09:10:17.184" v="85" actId="26606"/>
          <ac:picMkLst>
            <pc:docMk/>
            <pc:sldMk cId="1449985669" sldId="273"/>
            <ac:picMk id="29" creationId="{470B4E1A-5FCA-1C20-1196-07EED89F451C}"/>
          </ac:picMkLst>
        </pc:picChg>
      </pc:sldChg>
      <pc:sldChg chg="addSp delSp modSp add mod ord">
        <pc:chgData name="Darshan Rajarathnam Kesavan" userId="a8e2338b-dff4-47cb-9556-086540544799" providerId="ADAL" clId="{5667525E-0BED-4B0C-A937-89C092A24C15}" dt="2023-12-05T09:21:10.273" v="122" actId="1076"/>
        <pc:sldMkLst>
          <pc:docMk/>
          <pc:sldMk cId="2902586585" sldId="274"/>
        </pc:sldMkLst>
        <pc:spChg chg="add mod">
          <ac:chgData name="Darshan Rajarathnam Kesavan" userId="a8e2338b-dff4-47cb-9556-086540544799" providerId="ADAL" clId="{5667525E-0BED-4B0C-A937-89C092A24C15}" dt="2023-12-05T09:21:10.273" v="122" actId="1076"/>
          <ac:spMkLst>
            <pc:docMk/>
            <pc:sldMk cId="2902586585" sldId="274"/>
            <ac:spMk id="2" creationId="{ECCDBFEF-2813-4508-A1A0-F8F9B6A09EF2}"/>
          </ac:spMkLst>
        </pc:spChg>
        <pc:grpChg chg="del">
          <ac:chgData name="Darshan Rajarathnam Kesavan" userId="a8e2338b-dff4-47cb-9556-086540544799" providerId="ADAL" clId="{5667525E-0BED-4B0C-A937-89C092A24C15}" dt="2023-12-05T09:15:26.705" v="104" actId="478"/>
          <ac:grpSpMkLst>
            <pc:docMk/>
            <pc:sldMk cId="2902586585" sldId="274"/>
            <ac:grpSpMk id="9" creationId="{F697AC9D-BBA2-4841-871A-F037DDA2D6B2}"/>
          </ac:grpSpMkLst>
        </pc:grpChg>
        <pc:picChg chg="add del mod">
          <ac:chgData name="Darshan Rajarathnam Kesavan" userId="a8e2338b-dff4-47cb-9556-086540544799" providerId="ADAL" clId="{5667525E-0BED-4B0C-A937-89C092A24C15}" dt="2023-12-05T09:19:05.095" v="112" actId="478"/>
          <ac:picMkLst>
            <pc:docMk/>
            <pc:sldMk cId="2902586585" sldId="274"/>
            <ac:picMk id="4" creationId="{201B1D40-4AB6-4BCD-5474-BD89D51BF38D}"/>
          </ac:picMkLst>
        </pc:picChg>
        <pc:picChg chg="add mod">
          <ac:chgData name="Darshan Rajarathnam Kesavan" userId="a8e2338b-dff4-47cb-9556-086540544799" providerId="ADAL" clId="{5667525E-0BED-4B0C-A937-89C092A24C15}" dt="2023-12-05T09:21:04.149" v="121" actId="1076"/>
          <ac:picMkLst>
            <pc:docMk/>
            <pc:sldMk cId="2902586585" sldId="274"/>
            <ac:picMk id="6" creationId="{37AFA921-308C-7997-572C-C7B692E67101}"/>
          </ac:picMkLst>
        </pc:picChg>
      </pc:sldChg>
      <pc:sldChg chg="delSp modSp add mod">
        <pc:chgData name="Darshan Rajarathnam Kesavan" userId="a8e2338b-dff4-47cb-9556-086540544799" providerId="ADAL" clId="{5667525E-0BED-4B0C-A937-89C092A24C15}" dt="2023-12-05T09:22:05.117" v="126" actId="207"/>
        <pc:sldMkLst>
          <pc:docMk/>
          <pc:sldMk cId="1849051151" sldId="275"/>
        </pc:sldMkLst>
        <pc:spChg chg="mod">
          <ac:chgData name="Darshan Rajarathnam Kesavan" userId="a8e2338b-dff4-47cb-9556-086540544799" providerId="ADAL" clId="{5667525E-0BED-4B0C-A937-89C092A24C15}" dt="2023-12-05T09:22:05.117" v="126" actId="207"/>
          <ac:spMkLst>
            <pc:docMk/>
            <pc:sldMk cId="1849051151" sldId="275"/>
            <ac:spMk id="2" creationId="{ECCDBFEF-2813-4508-A1A0-F8F9B6A09EF2}"/>
          </ac:spMkLst>
        </pc:spChg>
        <pc:picChg chg="del">
          <ac:chgData name="Darshan Rajarathnam Kesavan" userId="a8e2338b-dff4-47cb-9556-086540544799" providerId="ADAL" clId="{5667525E-0BED-4B0C-A937-89C092A24C15}" dt="2023-12-05T09:21:36.054" v="124" actId="478"/>
          <ac:picMkLst>
            <pc:docMk/>
            <pc:sldMk cId="1849051151" sldId="275"/>
            <ac:picMk id="6" creationId="{37AFA921-308C-7997-572C-C7B692E67101}"/>
          </ac:picMkLst>
        </pc:picChg>
      </pc:sldChg>
      <pc:sldChg chg="modSp add mod">
        <pc:chgData name="Darshan Rajarathnam Kesavan" userId="a8e2338b-dff4-47cb-9556-086540544799" providerId="ADAL" clId="{5667525E-0BED-4B0C-A937-89C092A24C15}" dt="2023-12-05T09:22:46.127" v="130" actId="207"/>
        <pc:sldMkLst>
          <pc:docMk/>
          <pc:sldMk cId="722800797" sldId="276"/>
        </pc:sldMkLst>
        <pc:spChg chg="mod">
          <ac:chgData name="Darshan Rajarathnam Kesavan" userId="a8e2338b-dff4-47cb-9556-086540544799" providerId="ADAL" clId="{5667525E-0BED-4B0C-A937-89C092A24C15}" dt="2023-12-05T09:22:46.127" v="130" actId="207"/>
          <ac:spMkLst>
            <pc:docMk/>
            <pc:sldMk cId="722800797" sldId="276"/>
            <ac:spMk id="2" creationId="{ECCDBFEF-2813-4508-A1A0-F8F9B6A09EF2}"/>
          </ac:spMkLst>
        </pc:spChg>
      </pc:sldChg>
      <pc:sldChg chg="modSp add mod">
        <pc:chgData name="Darshan Rajarathnam Kesavan" userId="a8e2338b-dff4-47cb-9556-086540544799" providerId="ADAL" clId="{5667525E-0BED-4B0C-A937-89C092A24C15}" dt="2023-12-05T09:23:38.293" v="132" actId="207"/>
        <pc:sldMkLst>
          <pc:docMk/>
          <pc:sldMk cId="121447132" sldId="277"/>
        </pc:sldMkLst>
        <pc:spChg chg="mod">
          <ac:chgData name="Darshan Rajarathnam Kesavan" userId="a8e2338b-dff4-47cb-9556-086540544799" providerId="ADAL" clId="{5667525E-0BED-4B0C-A937-89C092A24C15}" dt="2023-12-05T09:23:38.293" v="132" actId="207"/>
          <ac:spMkLst>
            <pc:docMk/>
            <pc:sldMk cId="121447132" sldId="277"/>
            <ac:spMk id="2" creationId="{ECCDBFEF-2813-4508-A1A0-F8F9B6A09EF2}"/>
          </ac:spMkLst>
        </pc:spChg>
      </pc:sldChg>
      <pc:sldChg chg="modSp add mod ord">
        <pc:chgData name="Darshan Rajarathnam Kesavan" userId="a8e2338b-dff4-47cb-9556-086540544799" providerId="ADAL" clId="{5667525E-0BED-4B0C-A937-89C092A24C15}" dt="2023-12-05T15:47:59.665" v="258"/>
        <pc:sldMkLst>
          <pc:docMk/>
          <pc:sldMk cId="4173259877" sldId="278"/>
        </pc:sldMkLst>
        <pc:spChg chg="mod">
          <ac:chgData name="Darshan Rajarathnam Kesavan" userId="a8e2338b-dff4-47cb-9556-086540544799" providerId="ADAL" clId="{5667525E-0BED-4B0C-A937-89C092A24C15}" dt="2023-12-05T15:47:53.728" v="256" actId="20577"/>
          <ac:spMkLst>
            <pc:docMk/>
            <pc:sldMk cId="4173259877" sldId="278"/>
            <ac:spMk id="13" creationId="{70A5ADEB-CE86-49D4-812F-2755A894D07B}"/>
          </ac:spMkLst>
        </pc:spChg>
        <pc:picChg chg="mod">
          <ac:chgData name="Darshan Rajarathnam Kesavan" userId="a8e2338b-dff4-47cb-9556-086540544799" providerId="ADAL" clId="{5667525E-0BED-4B0C-A937-89C092A24C15}" dt="2023-12-05T15:46:07.887" v="210" actId="1440"/>
          <ac:picMkLst>
            <pc:docMk/>
            <pc:sldMk cId="4173259877" sldId="278"/>
            <ac:picMk id="29" creationId="{926C3216-BC13-406D-BEB6-74F488AAFFB0}"/>
          </ac:picMkLst>
        </pc:picChg>
      </pc:sldChg>
      <pc:sldChg chg="addSp delSp modSp add mod ord setBg">
        <pc:chgData name="Darshan Rajarathnam Kesavan" userId="a8e2338b-dff4-47cb-9556-086540544799" providerId="ADAL" clId="{5667525E-0BED-4B0C-A937-89C092A24C15}" dt="2023-12-05T15:56:23.895" v="340"/>
        <pc:sldMkLst>
          <pc:docMk/>
          <pc:sldMk cId="3751589433" sldId="279"/>
        </pc:sldMkLst>
        <pc:spChg chg="del">
          <ac:chgData name="Darshan Rajarathnam Kesavan" userId="a8e2338b-dff4-47cb-9556-086540544799" providerId="ADAL" clId="{5667525E-0BED-4B0C-A937-89C092A24C15}" dt="2023-12-05T15:41:25.608" v="171" actId="478"/>
          <ac:spMkLst>
            <pc:docMk/>
            <pc:sldMk cId="3751589433" sldId="279"/>
            <ac:spMk id="2" creationId="{ECCDBFEF-2813-4508-A1A0-F8F9B6A09EF2}"/>
          </ac:spMkLst>
        </pc:spChg>
        <pc:spChg chg="add del">
          <ac:chgData name="Darshan Rajarathnam Kesavan" userId="a8e2338b-dff4-47cb-9556-086540544799" providerId="ADAL" clId="{5667525E-0BED-4B0C-A937-89C092A24C15}" dt="2023-12-05T15:41:25.608" v="171" actId="478"/>
          <ac:spMkLst>
            <pc:docMk/>
            <pc:sldMk cId="3751589433" sldId="279"/>
            <ac:spMk id="3" creationId="{D379623C-A56B-DBC8-FB27-3275B62938A0}"/>
          </ac:spMkLst>
        </pc:spChg>
        <pc:spChg chg="add del">
          <ac:chgData name="Darshan Rajarathnam Kesavan" userId="a8e2338b-dff4-47cb-9556-086540544799" providerId="ADAL" clId="{5667525E-0BED-4B0C-A937-89C092A24C15}" dt="2023-12-05T15:42:36.969" v="177" actId="26606"/>
          <ac:spMkLst>
            <pc:docMk/>
            <pc:sldMk cId="3751589433" sldId="279"/>
            <ac:spMk id="10" creationId="{ED55A19D-297C-4231-AD1F-08EF9B4AA8F4}"/>
          </ac:spMkLst>
        </pc:spChg>
        <pc:spChg chg="add del">
          <ac:chgData name="Darshan Rajarathnam Kesavan" userId="a8e2338b-dff4-47cb-9556-086540544799" providerId="ADAL" clId="{5667525E-0BED-4B0C-A937-89C092A24C15}" dt="2023-12-05T15:42:36.969" v="177" actId="26606"/>
          <ac:spMkLst>
            <pc:docMk/>
            <pc:sldMk cId="3751589433" sldId="279"/>
            <ac:spMk id="12" creationId="{EBAB6C56-3D38-4923-996E-BD474BBB91E9}"/>
          </ac:spMkLst>
        </pc:spChg>
        <pc:spChg chg="add del">
          <ac:chgData name="Darshan Rajarathnam Kesavan" userId="a8e2338b-dff4-47cb-9556-086540544799" providerId="ADAL" clId="{5667525E-0BED-4B0C-A937-89C092A24C15}" dt="2023-12-05T15:42:36.969" v="177" actId="26606"/>
          <ac:spMkLst>
            <pc:docMk/>
            <pc:sldMk cId="3751589433" sldId="279"/>
            <ac:spMk id="14" creationId="{20CD21DB-082D-417D-A5AB-FC838AF9D944}"/>
          </ac:spMkLst>
        </pc:spChg>
        <pc:spChg chg="add">
          <ac:chgData name="Darshan Rajarathnam Kesavan" userId="a8e2338b-dff4-47cb-9556-086540544799" providerId="ADAL" clId="{5667525E-0BED-4B0C-A937-89C092A24C15}" dt="2023-12-05T15:42:36.993" v="178" actId="26606"/>
          <ac:spMkLst>
            <pc:docMk/>
            <pc:sldMk cId="3751589433" sldId="279"/>
            <ac:spMk id="16" creationId="{7BD8AB83-2763-4392-B4B9-049CDF1F6EA4}"/>
          </ac:spMkLst>
        </pc:spChg>
        <pc:spChg chg="add">
          <ac:chgData name="Darshan Rajarathnam Kesavan" userId="a8e2338b-dff4-47cb-9556-086540544799" providerId="ADAL" clId="{5667525E-0BED-4B0C-A937-89C092A24C15}" dt="2023-12-05T15:42:36.993" v="178" actId="26606"/>
          <ac:spMkLst>
            <pc:docMk/>
            <pc:sldMk cId="3751589433" sldId="279"/>
            <ac:spMk id="17" creationId="{ED55A19D-297C-4231-AD1F-08EF9B4AA8F4}"/>
          </ac:spMkLst>
        </pc:spChg>
        <pc:spChg chg="add">
          <ac:chgData name="Darshan Rajarathnam Kesavan" userId="a8e2338b-dff4-47cb-9556-086540544799" providerId="ADAL" clId="{5667525E-0BED-4B0C-A937-89C092A24C15}" dt="2023-12-05T15:42:36.993" v="178" actId="26606"/>
          <ac:spMkLst>
            <pc:docMk/>
            <pc:sldMk cId="3751589433" sldId="279"/>
            <ac:spMk id="18" creationId="{480F071C-C35C-4CE1-8EE5-8ED96E2F4E25}"/>
          </ac:spMkLst>
        </pc:spChg>
        <pc:spChg chg="add">
          <ac:chgData name="Darshan Rajarathnam Kesavan" userId="a8e2338b-dff4-47cb-9556-086540544799" providerId="ADAL" clId="{5667525E-0BED-4B0C-A937-89C092A24C15}" dt="2023-12-05T15:42:36.993" v="178" actId="26606"/>
          <ac:spMkLst>
            <pc:docMk/>
            <pc:sldMk cId="3751589433" sldId="279"/>
            <ac:spMk id="19" creationId="{EBAB6C56-3D38-4923-996E-BD474BBB91E9}"/>
          </ac:spMkLst>
        </pc:spChg>
        <pc:spChg chg="add">
          <ac:chgData name="Darshan Rajarathnam Kesavan" userId="a8e2338b-dff4-47cb-9556-086540544799" providerId="ADAL" clId="{5667525E-0BED-4B0C-A937-89C092A24C15}" dt="2023-12-05T15:42:36.993" v="178" actId="26606"/>
          <ac:spMkLst>
            <pc:docMk/>
            <pc:sldMk cId="3751589433" sldId="279"/>
            <ac:spMk id="20" creationId="{CD97FAB4-59E0-4E65-B50B-867B14D2A067}"/>
          </ac:spMkLst>
        </pc:spChg>
        <pc:spChg chg="add">
          <ac:chgData name="Darshan Rajarathnam Kesavan" userId="a8e2338b-dff4-47cb-9556-086540544799" providerId="ADAL" clId="{5667525E-0BED-4B0C-A937-89C092A24C15}" dt="2023-12-05T15:42:36.993" v="178" actId="26606"/>
          <ac:spMkLst>
            <pc:docMk/>
            <pc:sldMk cId="3751589433" sldId="279"/>
            <ac:spMk id="21" creationId="{20CD21DB-082D-417D-A5AB-FC838AF9D944}"/>
          </ac:spMkLst>
        </pc:spChg>
        <pc:spChg chg="add">
          <ac:chgData name="Darshan Rajarathnam Kesavan" userId="a8e2338b-dff4-47cb-9556-086540544799" providerId="ADAL" clId="{5667525E-0BED-4B0C-A937-89C092A24C15}" dt="2023-12-05T15:42:36.993" v="178" actId="26606"/>
          <ac:spMkLst>
            <pc:docMk/>
            <pc:sldMk cId="3751589433" sldId="279"/>
            <ac:spMk id="22" creationId="{0D578F4B-2751-4FC2-8853-FAC5C59139C1}"/>
          </ac:spMkLst>
        </pc:spChg>
        <pc:picChg chg="add mod modCrop">
          <ac:chgData name="Darshan Rajarathnam Kesavan" userId="a8e2338b-dff4-47cb-9556-086540544799" providerId="ADAL" clId="{5667525E-0BED-4B0C-A937-89C092A24C15}" dt="2023-12-05T15:42:51.577" v="181" actId="732"/>
          <ac:picMkLst>
            <pc:docMk/>
            <pc:sldMk cId="3751589433" sldId="279"/>
            <ac:picMk id="5" creationId="{D755E09E-D26E-10F0-B14D-89E1B2EC514B}"/>
          </ac:picMkLst>
        </pc:picChg>
      </pc:sldChg>
      <pc:sldChg chg="addSp delSp modSp add mod">
        <pc:chgData name="Darshan Rajarathnam Kesavan" userId="a8e2338b-dff4-47cb-9556-086540544799" providerId="ADAL" clId="{5667525E-0BED-4B0C-A937-89C092A24C15}" dt="2023-12-05T15:55:00.279" v="336" actId="1440"/>
        <pc:sldMkLst>
          <pc:docMk/>
          <pc:sldMk cId="235257348" sldId="280"/>
        </pc:sldMkLst>
        <pc:spChg chg="add del">
          <ac:chgData name="Darshan Rajarathnam Kesavan" userId="a8e2338b-dff4-47cb-9556-086540544799" providerId="ADAL" clId="{5667525E-0BED-4B0C-A937-89C092A24C15}" dt="2023-12-05T15:50:15.506" v="261"/>
          <ac:spMkLst>
            <pc:docMk/>
            <pc:sldMk cId="235257348" sldId="280"/>
            <ac:spMk id="2" creationId="{D6949168-31E0-9867-3F87-C9967BAE002B}"/>
          </ac:spMkLst>
        </pc:spChg>
        <pc:spChg chg="add del mod">
          <ac:chgData name="Darshan Rajarathnam Kesavan" userId="a8e2338b-dff4-47cb-9556-086540544799" providerId="ADAL" clId="{5667525E-0BED-4B0C-A937-89C092A24C15}" dt="2023-12-05T15:54:25.798" v="332" actId="931"/>
          <ac:spMkLst>
            <pc:docMk/>
            <pc:sldMk cId="235257348" sldId="280"/>
            <ac:spMk id="4" creationId="{17B0E09F-1779-9D2A-3330-B0CFDE4B0AF9}"/>
          </ac:spMkLst>
        </pc:spChg>
        <pc:spChg chg="mod">
          <ac:chgData name="Darshan Rajarathnam Kesavan" userId="a8e2338b-dff4-47cb-9556-086540544799" providerId="ADAL" clId="{5667525E-0BED-4B0C-A937-89C092A24C15}" dt="2023-12-05T15:52:40.260" v="329" actId="20577"/>
          <ac:spMkLst>
            <pc:docMk/>
            <pc:sldMk cId="235257348" sldId="280"/>
            <ac:spMk id="13" creationId="{70A5ADEB-CE86-49D4-812F-2755A894D07B}"/>
          </ac:spMkLst>
        </pc:spChg>
        <pc:picChg chg="add mod">
          <ac:chgData name="Darshan Rajarathnam Kesavan" userId="a8e2338b-dff4-47cb-9556-086540544799" providerId="ADAL" clId="{5667525E-0BED-4B0C-A937-89C092A24C15}" dt="2023-12-05T15:55:00.279" v="336" actId="1440"/>
          <ac:picMkLst>
            <pc:docMk/>
            <pc:sldMk cId="235257348" sldId="280"/>
            <ac:picMk id="6" creationId="{B1C72F62-78F4-078A-2DCD-614178BC46FB}"/>
          </ac:picMkLst>
        </pc:picChg>
        <pc:picChg chg="del mod">
          <ac:chgData name="Darshan Rajarathnam Kesavan" userId="a8e2338b-dff4-47cb-9556-086540544799" providerId="ADAL" clId="{5667525E-0BED-4B0C-A937-89C092A24C15}" dt="2023-12-05T15:53:29.796" v="331" actId="478"/>
          <ac:picMkLst>
            <pc:docMk/>
            <pc:sldMk cId="235257348" sldId="280"/>
            <ac:picMk id="29" creationId="{926C3216-BC13-406D-BEB6-74F488AAFFB0}"/>
          </ac:picMkLst>
        </pc:picChg>
        <pc:picChg chg="add del">
          <ac:chgData name="Darshan Rajarathnam Kesavan" userId="a8e2338b-dff4-47cb-9556-086540544799" providerId="ADAL" clId="{5667525E-0BED-4B0C-A937-89C092A24C15}" dt="2023-12-05T15:50:15.506" v="261"/>
          <ac:picMkLst>
            <pc:docMk/>
            <pc:sldMk cId="235257348" sldId="280"/>
            <ac:picMk id="2050" creationId="{366CBEF3-9779-69A6-E457-9CE6B004F02B}"/>
          </ac:picMkLst>
        </pc:picChg>
        <pc:picChg chg="add del">
          <ac:chgData name="Darshan Rajarathnam Kesavan" userId="a8e2338b-dff4-47cb-9556-086540544799" providerId="ADAL" clId="{5667525E-0BED-4B0C-A937-89C092A24C15}" dt="2023-12-05T15:50:15.506" v="261"/>
          <ac:picMkLst>
            <pc:docMk/>
            <pc:sldMk cId="235257348" sldId="280"/>
            <ac:picMk id="2051" creationId="{3DA480D3-3B82-31A7-F88E-8E0CB2AE908F}"/>
          </ac:picMkLst>
        </pc:picChg>
        <pc:picChg chg="add del">
          <ac:chgData name="Darshan Rajarathnam Kesavan" userId="a8e2338b-dff4-47cb-9556-086540544799" providerId="ADAL" clId="{5667525E-0BED-4B0C-A937-89C092A24C15}" dt="2023-12-05T15:50:15.506" v="261"/>
          <ac:picMkLst>
            <pc:docMk/>
            <pc:sldMk cId="235257348" sldId="280"/>
            <ac:picMk id="2052" creationId="{97701C3B-6A86-3928-53D4-487FF005CD65}"/>
          </ac:picMkLst>
        </pc:picChg>
        <pc:picChg chg="add del">
          <ac:chgData name="Darshan Rajarathnam Kesavan" userId="a8e2338b-dff4-47cb-9556-086540544799" providerId="ADAL" clId="{5667525E-0BED-4B0C-A937-89C092A24C15}" dt="2023-12-05T15:50:15.506" v="261"/>
          <ac:picMkLst>
            <pc:docMk/>
            <pc:sldMk cId="235257348" sldId="280"/>
            <ac:picMk id="2053" creationId="{4E3BA099-D042-E221-984E-1B4585F17C1D}"/>
          </ac:picMkLst>
        </pc:picChg>
        <pc:picChg chg="add del">
          <ac:chgData name="Darshan Rajarathnam Kesavan" userId="a8e2338b-dff4-47cb-9556-086540544799" providerId="ADAL" clId="{5667525E-0BED-4B0C-A937-89C092A24C15}" dt="2023-12-05T15:50:15.506" v="261"/>
          <ac:picMkLst>
            <pc:docMk/>
            <pc:sldMk cId="235257348" sldId="280"/>
            <ac:picMk id="2054" creationId="{131026EA-5F80-D75E-9F6E-13FA6CFB323A}"/>
          </ac:picMkLst>
        </pc:picChg>
        <pc:picChg chg="add del">
          <ac:chgData name="Darshan Rajarathnam Kesavan" userId="a8e2338b-dff4-47cb-9556-086540544799" providerId="ADAL" clId="{5667525E-0BED-4B0C-A937-89C092A24C15}" dt="2023-12-05T15:50:15.506" v="261"/>
          <ac:picMkLst>
            <pc:docMk/>
            <pc:sldMk cId="235257348" sldId="280"/>
            <ac:picMk id="2055" creationId="{CC20F2FE-D8A9-5D7A-1ED0-CB822D856C61}"/>
          </ac:picMkLst>
        </pc:picChg>
        <pc:picChg chg="add del">
          <ac:chgData name="Darshan Rajarathnam Kesavan" userId="a8e2338b-dff4-47cb-9556-086540544799" providerId="ADAL" clId="{5667525E-0BED-4B0C-A937-89C092A24C15}" dt="2023-12-05T15:50:15.506" v="261"/>
          <ac:picMkLst>
            <pc:docMk/>
            <pc:sldMk cId="235257348" sldId="280"/>
            <ac:picMk id="2056" creationId="{7FF3557F-BC13-F232-C21A-A99745427C6F}"/>
          </ac:picMkLst>
        </pc:picChg>
        <pc:picChg chg="add del">
          <ac:chgData name="Darshan Rajarathnam Kesavan" userId="a8e2338b-dff4-47cb-9556-086540544799" providerId="ADAL" clId="{5667525E-0BED-4B0C-A937-89C092A24C15}" dt="2023-12-05T15:50:15.506" v="261"/>
          <ac:picMkLst>
            <pc:docMk/>
            <pc:sldMk cId="235257348" sldId="280"/>
            <ac:picMk id="2057" creationId="{7DC81918-02EA-38B4-D515-6FDB57137D4D}"/>
          </ac:picMkLst>
        </pc:picChg>
        <pc:picChg chg="add del">
          <ac:chgData name="Darshan Rajarathnam Kesavan" userId="a8e2338b-dff4-47cb-9556-086540544799" providerId="ADAL" clId="{5667525E-0BED-4B0C-A937-89C092A24C15}" dt="2023-12-05T15:50:15.506" v="261"/>
          <ac:picMkLst>
            <pc:docMk/>
            <pc:sldMk cId="235257348" sldId="280"/>
            <ac:picMk id="2058" creationId="{CEF3690F-E9EC-7485-7CF5-8C84ED5C76BB}"/>
          </ac:picMkLst>
        </pc:picChg>
      </pc:sldChg>
      <pc:sldChg chg="addSp delSp modSp add mod">
        <pc:chgData name="Darshan Rajarathnam Kesavan" userId="a8e2338b-dff4-47cb-9556-086540544799" providerId="ADAL" clId="{5667525E-0BED-4B0C-A937-89C092A24C15}" dt="2023-12-05T16:04:08.759" v="408" actId="12"/>
        <pc:sldMkLst>
          <pc:docMk/>
          <pc:sldMk cId="402646443" sldId="281"/>
        </pc:sldMkLst>
        <pc:spChg chg="mod">
          <ac:chgData name="Darshan Rajarathnam Kesavan" userId="a8e2338b-dff4-47cb-9556-086540544799" providerId="ADAL" clId="{5667525E-0BED-4B0C-A937-89C092A24C15}" dt="2023-12-05T16:04:08.759" v="408" actId="12"/>
          <ac:spMkLst>
            <pc:docMk/>
            <pc:sldMk cId="402646443" sldId="281"/>
            <ac:spMk id="2" creationId="{ECCDBFEF-2813-4508-A1A0-F8F9B6A09EF2}"/>
          </ac:spMkLst>
        </pc:spChg>
        <pc:picChg chg="add del mod ord">
          <ac:chgData name="Darshan Rajarathnam Kesavan" userId="a8e2338b-dff4-47cb-9556-086540544799" providerId="ADAL" clId="{5667525E-0BED-4B0C-A937-89C092A24C15}" dt="2023-12-05T15:58:50.642" v="361" actId="21"/>
          <ac:picMkLst>
            <pc:docMk/>
            <pc:sldMk cId="402646443" sldId="281"/>
            <ac:picMk id="4" creationId="{BB9126D3-2199-C9E4-9D3F-1F43F3429D31}"/>
          </ac:picMkLst>
        </pc:picChg>
      </pc:sldChg>
      <pc:sldChg chg="addSp modSp add mod setBg">
        <pc:chgData name="Darshan Rajarathnam Kesavan" userId="a8e2338b-dff4-47cb-9556-086540544799" providerId="ADAL" clId="{5667525E-0BED-4B0C-A937-89C092A24C15}" dt="2023-12-05T16:00:32.368" v="387" actId="1076"/>
        <pc:sldMkLst>
          <pc:docMk/>
          <pc:sldMk cId="2162681350" sldId="282"/>
        </pc:sldMkLst>
        <pc:spChg chg="mod">
          <ac:chgData name="Darshan Rajarathnam Kesavan" userId="a8e2338b-dff4-47cb-9556-086540544799" providerId="ADAL" clId="{5667525E-0BED-4B0C-A937-89C092A24C15}" dt="2023-12-05T16:00:32.368" v="387" actId="1076"/>
          <ac:spMkLst>
            <pc:docMk/>
            <pc:sldMk cId="2162681350" sldId="282"/>
            <ac:spMk id="2" creationId="{ECCDBFEF-2813-4508-A1A0-F8F9B6A09EF2}"/>
          </ac:spMkLst>
        </pc:spChg>
        <pc:spChg chg="add">
          <ac:chgData name="Darshan Rajarathnam Kesavan" userId="a8e2338b-dff4-47cb-9556-086540544799" providerId="ADAL" clId="{5667525E-0BED-4B0C-A937-89C092A24C15}" dt="2023-12-05T16:00:17.415" v="385" actId="26606"/>
          <ac:spMkLst>
            <pc:docMk/>
            <pc:sldMk cId="2162681350" sldId="282"/>
            <ac:spMk id="8" creationId="{657F69E0-C4B0-4BEC-A689-4F8D877F05D4}"/>
          </ac:spMkLst>
        </pc:spChg>
        <pc:spChg chg="add">
          <ac:chgData name="Darshan Rajarathnam Kesavan" userId="a8e2338b-dff4-47cb-9556-086540544799" providerId="ADAL" clId="{5667525E-0BED-4B0C-A937-89C092A24C15}" dt="2023-12-05T16:00:17.415" v="385" actId="26606"/>
          <ac:spMkLst>
            <pc:docMk/>
            <pc:sldMk cId="2162681350" sldId="282"/>
            <ac:spMk id="10" creationId="{9F6380B4-6A1C-481E-8408-B4E6C75B9B81}"/>
          </ac:spMkLst>
        </pc:spChg>
        <pc:picChg chg="add mod ord">
          <ac:chgData name="Darshan Rajarathnam Kesavan" userId="a8e2338b-dff4-47cb-9556-086540544799" providerId="ADAL" clId="{5667525E-0BED-4B0C-A937-89C092A24C15}" dt="2023-12-05T16:00:17.415" v="385" actId="26606"/>
          <ac:picMkLst>
            <pc:docMk/>
            <pc:sldMk cId="2162681350" sldId="282"/>
            <ac:picMk id="3" creationId="{BAF67498-E574-B484-62DB-F028853BFB96}"/>
          </ac:picMkLst>
        </pc:picChg>
      </pc:sldChg>
      <pc:sldChg chg="modSp add mod">
        <pc:chgData name="Darshan Rajarathnam Kesavan" userId="a8e2338b-dff4-47cb-9556-086540544799" providerId="ADAL" clId="{5667525E-0BED-4B0C-A937-89C092A24C15}" dt="2023-12-05T16:07:18.962" v="452" actId="20577"/>
        <pc:sldMkLst>
          <pc:docMk/>
          <pc:sldMk cId="3823773261" sldId="283"/>
        </pc:sldMkLst>
        <pc:spChg chg="mod">
          <ac:chgData name="Darshan Rajarathnam Kesavan" userId="a8e2338b-dff4-47cb-9556-086540544799" providerId="ADAL" clId="{5667525E-0BED-4B0C-A937-89C092A24C15}" dt="2023-12-05T16:07:18.962" v="452" actId="20577"/>
          <ac:spMkLst>
            <pc:docMk/>
            <pc:sldMk cId="3823773261" sldId="283"/>
            <ac:spMk id="13" creationId="{70A5ADEB-CE86-49D4-812F-2755A894D07B}"/>
          </ac:spMkLst>
        </pc:spChg>
        <pc:picChg chg="mod">
          <ac:chgData name="Darshan Rajarathnam Kesavan" userId="a8e2338b-dff4-47cb-9556-086540544799" providerId="ADAL" clId="{5667525E-0BED-4B0C-A937-89C092A24C15}" dt="2023-12-05T16:06:51.407" v="433" actId="14826"/>
          <ac:picMkLst>
            <pc:docMk/>
            <pc:sldMk cId="3823773261" sldId="283"/>
            <ac:picMk id="29" creationId="{926C3216-BC13-406D-BEB6-74F488AAFFB0}"/>
          </ac:picMkLst>
        </pc:picChg>
      </pc:sldChg>
      <pc:sldMasterChg chg="delSldLayout">
        <pc:chgData name="Darshan Rajarathnam Kesavan" userId="a8e2338b-dff4-47cb-9556-086540544799" providerId="ADAL" clId="{5667525E-0BED-4B0C-A937-89C092A24C15}" dt="2023-12-05T09:04:53.070" v="39" actId="47"/>
        <pc:sldMasterMkLst>
          <pc:docMk/>
          <pc:sldMasterMk cId="157622663" sldId="2147483648"/>
        </pc:sldMasterMkLst>
        <pc:sldLayoutChg chg="del">
          <pc:chgData name="Darshan Rajarathnam Kesavan" userId="a8e2338b-dff4-47cb-9556-086540544799" providerId="ADAL" clId="{5667525E-0BED-4B0C-A937-89C092A24C15}" dt="2023-12-05T09:04:53.070" v="39" actId="47"/>
          <pc:sldLayoutMkLst>
            <pc:docMk/>
            <pc:sldMasterMk cId="157622663" sldId="2147483648"/>
            <pc:sldLayoutMk cId="4274692301" sldId="2147483660"/>
          </pc:sldLayoutMkLst>
        </pc:sldLayoutChg>
      </pc:sldMasterChg>
    </pc:docChg>
  </pc:docChgLst>
  <pc:docChgLst>
    <pc:chgData name="Darshan Rajarathnam Kesavan" userId="a8e2338b-dff4-47cb-9556-086540544799" providerId="ADAL" clId="{52E9B112-24AD-42B0-9CE0-9A6913914A0A}"/>
    <pc:docChg chg="undo redo custSel addSld delSld modSld addMainMaster delMainMaster modMainMaster">
      <pc:chgData name="Darshan Rajarathnam Kesavan" userId="a8e2338b-dff4-47cb-9556-086540544799" providerId="ADAL" clId="{52E9B112-24AD-42B0-9CE0-9A6913914A0A}" dt="2023-12-11T17:45:59.347" v="1086" actId="255"/>
      <pc:docMkLst>
        <pc:docMk/>
      </pc:docMkLst>
      <pc:sldChg chg="modTransition setBg">
        <pc:chgData name="Darshan Rajarathnam Kesavan" userId="a8e2338b-dff4-47cb-9556-086540544799" providerId="ADAL" clId="{52E9B112-24AD-42B0-9CE0-9A6913914A0A}" dt="2023-12-11T17:16:17.159" v="905"/>
        <pc:sldMkLst>
          <pc:docMk/>
          <pc:sldMk cId="3064854919" sldId="256"/>
        </pc:sldMkLst>
      </pc:sldChg>
      <pc:sldChg chg="addSp delSp modTransition setBg modAnim delDesignElem">
        <pc:chgData name="Darshan Rajarathnam Kesavan" userId="a8e2338b-dff4-47cb-9556-086540544799" providerId="ADAL" clId="{52E9B112-24AD-42B0-9CE0-9A6913914A0A}" dt="2023-12-11T17:44:52.129" v="1084"/>
        <pc:sldMkLst>
          <pc:docMk/>
          <pc:sldMk cId="2641020506" sldId="260"/>
        </pc:sldMkLst>
        <pc:spChg chg="add del">
          <ac:chgData name="Darshan Rajarathnam Kesavan" userId="a8e2338b-dff4-47cb-9556-086540544799" providerId="ADAL" clId="{52E9B112-24AD-42B0-9CE0-9A6913914A0A}" dt="2023-12-11T17:20:39.386" v="922"/>
          <ac:spMkLst>
            <pc:docMk/>
            <pc:sldMk cId="2641020506" sldId="260"/>
            <ac:spMk id="80" creationId="{F8446B12-7391-4711-8B31-112A0B896C76}"/>
          </ac:spMkLst>
        </pc:spChg>
        <pc:grpChg chg="add del">
          <ac:chgData name="Darshan Rajarathnam Kesavan" userId="a8e2338b-dff4-47cb-9556-086540544799" providerId="ADAL" clId="{52E9B112-24AD-42B0-9CE0-9A6913914A0A}" dt="2023-12-11T17:20:39.386" v="922"/>
          <ac:grpSpMkLst>
            <pc:docMk/>
            <pc:sldMk cId="2641020506" sldId="260"/>
            <ac:grpSpMk id="81" creationId="{AC0B7807-0C83-4963-821A-69B172722E49}"/>
          </ac:grpSpMkLst>
        </pc:grpChg>
      </pc:sldChg>
      <pc:sldChg chg="addSp delSp modSp mod setBg">
        <pc:chgData name="Darshan Rajarathnam Kesavan" userId="a8e2338b-dff4-47cb-9556-086540544799" providerId="ADAL" clId="{52E9B112-24AD-42B0-9CE0-9A6913914A0A}" dt="2023-12-11T17:24:28.827" v="954" actId="1440"/>
        <pc:sldMkLst>
          <pc:docMk/>
          <pc:sldMk cId="374502789" sldId="261"/>
        </pc:sldMkLst>
        <pc:spChg chg="mod">
          <ac:chgData name="Darshan Rajarathnam Kesavan" userId="a8e2338b-dff4-47cb-9556-086540544799" providerId="ADAL" clId="{52E9B112-24AD-42B0-9CE0-9A6913914A0A}" dt="2023-12-11T17:22:05.441" v="930" actId="207"/>
          <ac:spMkLst>
            <pc:docMk/>
            <pc:sldMk cId="374502789" sldId="261"/>
            <ac:spMk id="2" creationId="{C269ABD8-1589-B7AA-7A63-156321A0ED1A}"/>
          </ac:spMkLst>
        </pc:spChg>
        <pc:spChg chg="del mod">
          <ac:chgData name="Darshan Rajarathnam Kesavan" userId="a8e2338b-dff4-47cb-9556-086540544799" providerId="ADAL" clId="{52E9B112-24AD-42B0-9CE0-9A6913914A0A}" dt="2023-12-11T17:23:56.523" v="949" actId="478"/>
          <ac:spMkLst>
            <pc:docMk/>
            <pc:sldMk cId="374502789" sldId="261"/>
            <ac:spMk id="3" creationId="{5C6C3940-4861-2B65-8779-5906D83B1595}"/>
          </ac:spMkLst>
        </pc:spChg>
        <pc:spChg chg="add del mod">
          <ac:chgData name="Darshan Rajarathnam Kesavan" userId="a8e2338b-dff4-47cb-9556-086540544799" providerId="ADAL" clId="{52E9B112-24AD-42B0-9CE0-9A6913914A0A}" dt="2023-12-11T17:23:58.955" v="950" actId="478"/>
          <ac:spMkLst>
            <pc:docMk/>
            <pc:sldMk cId="374502789" sldId="261"/>
            <ac:spMk id="6" creationId="{AD313763-CC11-4C62-5793-028A3996DB16}"/>
          </ac:spMkLst>
        </pc:spChg>
        <pc:picChg chg="mod modCrop">
          <ac:chgData name="Darshan Rajarathnam Kesavan" userId="a8e2338b-dff4-47cb-9556-086540544799" providerId="ADAL" clId="{52E9B112-24AD-42B0-9CE0-9A6913914A0A}" dt="2023-12-11T17:24:28.827" v="954" actId="1440"/>
          <ac:picMkLst>
            <pc:docMk/>
            <pc:sldMk cId="374502789" sldId="261"/>
            <ac:picMk id="5" creationId="{7CDC0499-1016-22D5-9FCC-689AD9404FC8}"/>
          </ac:picMkLst>
        </pc:picChg>
      </pc:sldChg>
      <pc:sldChg chg="modSp mod modTransition setBg modAnim">
        <pc:chgData name="Darshan Rajarathnam Kesavan" userId="a8e2338b-dff4-47cb-9556-086540544799" providerId="ADAL" clId="{52E9B112-24AD-42B0-9CE0-9A6913914A0A}" dt="2023-12-11T17:45:59.347" v="1086" actId="255"/>
        <pc:sldMkLst>
          <pc:docMk/>
          <pc:sldMk cId="1625167038" sldId="263"/>
        </pc:sldMkLst>
        <pc:spChg chg="mod">
          <ac:chgData name="Darshan Rajarathnam Kesavan" userId="a8e2338b-dff4-47cb-9556-086540544799" providerId="ADAL" clId="{52E9B112-24AD-42B0-9CE0-9A6913914A0A}" dt="2023-12-11T17:45:59.347" v="1086" actId="255"/>
          <ac:spMkLst>
            <pc:docMk/>
            <pc:sldMk cId="1625167038" sldId="263"/>
            <ac:spMk id="13" creationId="{70A5ADEB-CE86-49D4-812F-2755A894D07B}"/>
          </ac:spMkLst>
        </pc:spChg>
      </pc:sldChg>
      <pc:sldChg chg="addSp delSp modSp mod modTransition setBg addAnim">
        <pc:chgData name="Darshan Rajarathnam Kesavan" userId="a8e2338b-dff4-47cb-9556-086540544799" providerId="ADAL" clId="{52E9B112-24AD-42B0-9CE0-9A6913914A0A}" dt="2023-12-11T17:44:52.129" v="1084"/>
        <pc:sldMkLst>
          <pc:docMk/>
          <pc:sldMk cId="830073003" sldId="266"/>
        </pc:sldMkLst>
        <pc:spChg chg="add mod">
          <ac:chgData name="Darshan Rajarathnam Kesavan" userId="a8e2338b-dff4-47cb-9556-086540544799" providerId="ADAL" clId="{52E9B112-24AD-42B0-9CE0-9A6913914A0A}" dt="2023-12-11T17:44:24.810" v="1083" actId="1076"/>
          <ac:spMkLst>
            <pc:docMk/>
            <pc:sldMk cId="830073003" sldId="266"/>
            <ac:spMk id="2" creationId="{F1F6731F-DD2F-1746-430E-E87740E1FDE5}"/>
          </ac:spMkLst>
        </pc:spChg>
        <pc:spChg chg="add del mod">
          <ac:chgData name="Darshan Rajarathnam Kesavan" userId="a8e2338b-dff4-47cb-9556-086540544799" providerId="ADAL" clId="{52E9B112-24AD-42B0-9CE0-9A6913914A0A}" dt="2023-12-05T23:57:02.761" v="44"/>
          <ac:spMkLst>
            <pc:docMk/>
            <pc:sldMk cId="830073003" sldId="266"/>
            <ac:spMk id="3" creationId="{65BCA5E7-7E30-0A0F-AF47-0D8EFC75D954}"/>
          </ac:spMkLst>
        </pc:spChg>
        <pc:spChg chg="del mod replId">
          <ac:chgData name="Darshan Rajarathnam Kesavan" userId="a8e2338b-dff4-47cb-9556-086540544799" providerId="ADAL" clId="{52E9B112-24AD-42B0-9CE0-9A6913914A0A}" dt="2023-12-11T17:43:58.974" v="1080" actId="26606"/>
          <ac:spMkLst>
            <pc:docMk/>
            <pc:sldMk cId="830073003" sldId="266"/>
            <ac:spMk id="4" creationId="{4984CDC3-F5CB-4BF7-A1E5-DC96811E5871}"/>
          </ac:spMkLst>
        </pc:spChg>
        <pc:spChg chg="add del mod">
          <ac:chgData name="Darshan Rajarathnam Kesavan" userId="a8e2338b-dff4-47cb-9556-086540544799" providerId="ADAL" clId="{52E9B112-24AD-42B0-9CE0-9A6913914A0A}" dt="2023-12-05T23:57:15.685" v="47"/>
          <ac:spMkLst>
            <pc:docMk/>
            <pc:sldMk cId="830073003" sldId="266"/>
            <ac:spMk id="4" creationId="{593747EC-5CD9-BD4A-0A5A-CCC30F756334}"/>
          </ac:spMkLst>
        </pc:spChg>
        <pc:spChg chg="add del mod">
          <ac:chgData name="Darshan Rajarathnam Kesavan" userId="a8e2338b-dff4-47cb-9556-086540544799" providerId="ADAL" clId="{52E9B112-24AD-42B0-9CE0-9A6913914A0A}" dt="2023-12-11T17:43:43.572" v="1078" actId="478"/>
          <ac:spMkLst>
            <pc:docMk/>
            <pc:sldMk cId="830073003" sldId="266"/>
            <ac:spMk id="5" creationId="{31EE665C-DBD2-C9A2-4B09-26005D59FC82}"/>
          </ac:spMkLst>
        </pc:spChg>
        <pc:spChg chg="add del mod">
          <ac:chgData name="Darshan Rajarathnam Kesavan" userId="a8e2338b-dff4-47cb-9556-086540544799" providerId="ADAL" clId="{52E9B112-24AD-42B0-9CE0-9A6913914A0A}" dt="2023-12-06T00:18:03.043" v="779" actId="47"/>
          <ac:spMkLst>
            <pc:docMk/>
            <pc:sldMk cId="830073003" sldId="266"/>
            <ac:spMk id="5" creationId="{624F95D4-E6D0-08FD-5F5E-EC2440195A6D}"/>
          </ac:spMkLst>
        </pc:spChg>
        <pc:spChg chg="add">
          <ac:chgData name="Darshan Rajarathnam Kesavan" userId="a8e2338b-dff4-47cb-9556-086540544799" providerId="ADAL" clId="{52E9B112-24AD-42B0-9CE0-9A6913914A0A}" dt="2023-12-11T17:43:58.974" v="1080" actId="26606"/>
          <ac:spMkLst>
            <pc:docMk/>
            <pc:sldMk cId="830073003" sldId="266"/>
            <ac:spMk id="9" creationId="{A3363022-C969-41E9-8EB2-E4C94908C1FA}"/>
          </ac:spMkLst>
        </pc:spChg>
        <pc:spChg chg="add">
          <ac:chgData name="Darshan Rajarathnam Kesavan" userId="a8e2338b-dff4-47cb-9556-086540544799" providerId="ADAL" clId="{52E9B112-24AD-42B0-9CE0-9A6913914A0A}" dt="2023-12-11T17:43:58.974" v="1080" actId="26606"/>
          <ac:spMkLst>
            <pc:docMk/>
            <pc:sldMk cId="830073003" sldId="266"/>
            <ac:spMk id="11" creationId="{8D1AD6B3-BE88-4CEB-BA17-790657CC4729}"/>
          </ac:spMkLst>
        </pc:spChg>
        <pc:grpChg chg="add">
          <ac:chgData name="Darshan Rajarathnam Kesavan" userId="a8e2338b-dff4-47cb-9556-086540544799" providerId="ADAL" clId="{52E9B112-24AD-42B0-9CE0-9A6913914A0A}" dt="2023-12-11T17:43:58.974" v="1080" actId="26606"/>
          <ac:grpSpMkLst>
            <pc:docMk/>
            <pc:sldMk cId="830073003" sldId="266"/>
            <ac:grpSpMk id="13" creationId="{89D1390B-7E13-4B4F-9CB2-391063412E54}"/>
          </ac:grpSpMkLst>
        </pc:grpChg>
        <pc:picChg chg="add del mod">
          <ac:chgData name="Darshan Rajarathnam Kesavan" userId="a8e2338b-dff4-47cb-9556-086540544799" providerId="ADAL" clId="{52E9B112-24AD-42B0-9CE0-9A6913914A0A}" dt="2023-12-11T17:43:43.572" v="1078" actId="478"/>
          <ac:picMkLst>
            <pc:docMk/>
            <pc:sldMk cId="830073003" sldId="266"/>
            <ac:picMk id="4" creationId="{DF31C607-7D79-FC08-ACD4-188C10D059D9}"/>
          </ac:picMkLst>
        </pc:picChg>
        <pc:picChg chg="add">
          <ac:chgData name="Darshan Rajarathnam Kesavan" userId="a8e2338b-dff4-47cb-9556-086540544799" providerId="ADAL" clId="{52E9B112-24AD-42B0-9CE0-9A6913914A0A}" dt="2023-12-11T17:43:58.974" v="1080" actId="26606"/>
          <ac:picMkLst>
            <pc:docMk/>
            <pc:sldMk cId="830073003" sldId="266"/>
            <ac:picMk id="6" creationId="{45EB0AFD-3819-360B-D2F5-7DB25E57E353}"/>
          </ac:picMkLst>
        </pc:picChg>
      </pc:sldChg>
      <pc:sldChg chg="addSp delSp modSp mod setBg">
        <pc:chgData name="Darshan Rajarathnam Kesavan" userId="a8e2338b-dff4-47cb-9556-086540544799" providerId="ADAL" clId="{52E9B112-24AD-42B0-9CE0-9A6913914A0A}" dt="2023-12-11T17:36:42.924" v="1042" actId="1440"/>
        <pc:sldMkLst>
          <pc:docMk/>
          <pc:sldMk cId="3682357893" sldId="269"/>
        </pc:sldMkLst>
        <pc:spChg chg="mod">
          <ac:chgData name="Darshan Rajarathnam Kesavan" userId="a8e2338b-dff4-47cb-9556-086540544799" providerId="ADAL" clId="{52E9B112-24AD-42B0-9CE0-9A6913914A0A}" dt="2023-12-11T17:22:15.398" v="932" actId="207"/>
          <ac:spMkLst>
            <pc:docMk/>
            <pc:sldMk cId="3682357893" sldId="269"/>
            <ac:spMk id="2" creationId="{C269ABD8-1589-B7AA-7A63-156321A0ED1A}"/>
          </ac:spMkLst>
        </pc:spChg>
        <pc:spChg chg="mod">
          <ac:chgData name="Darshan Rajarathnam Kesavan" userId="a8e2338b-dff4-47cb-9556-086540544799" providerId="ADAL" clId="{52E9B112-24AD-42B0-9CE0-9A6913914A0A}" dt="2023-12-11T17:22:12.415" v="931" actId="207"/>
          <ac:spMkLst>
            <pc:docMk/>
            <pc:sldMk cId="3682357893" sldId="269"/>
            <ac:spMk id="3" creationId="{5C6C3940-4861-2B65-8779-5906D83B1595}"/>
          </ac:spMkLst>
        </pc:spChg>
        <pc:picChg chg="add mod">
          <ac:chgData name="Darshan Rajarathnam Kesavan" userId="a8e2338b-dff4-47cb-9556-086540544799" providerId="ADAL" clId="{52E9B112-24AD-42B0-9CE0-9A6913914A0A}" dt="2023-12-11T17:36:42.924" v="1042" actId="1440"/>
          <ac:picMkLst>
            <pc:docMk/>
            <pc:sldMk cId="3682357893" sldId="269"/>
            <ac:picMk id="4" creationId="{52E34AAF-B292-2E53-CC7B-21E254717A58}"/>
          </ac:picMkLst>
        </pc:picChg>
        <pc:picChg chg="mod modCrop">
          <ac:chgData name="Darshan Rajarathnam Kesavan" userId="a8e2338b-dff4-47cb-9556-086540544799" providerId="ADAL" clId="{52E9B112-24AD-42B0-9CE0-9A6913914A0A}" dt="2023-12-11T17:27:34.504" v="964" actId="732"/>
          <ac:picMkLst>
            <pc:docMk/>
            <pc:sldMk cId="3682357893" sldId="269"/>
            <ac:picMk id="6" creationId="{1283D295-77A7-B4A1-5DAC-4DA60BE68F71}"/>
          </ac:picMkLst>
        </pc:picChg>
        <pc:picChg chg="add del mod modCrop">
          <ac:chgData name="Darshan Rajarathnam Kesavan" userId="a8e2338b-dff4-47cb-9556-086540544799" providerId="ADAL" clId="{52E9B112-24AD-42B0-9CE0-9A6913914A0A}" dt="2023-12-11T17:27:25.269" v="962" actId="732"/>
          <ac:picMkLst>
            <pc:docMk/>
            <pc:sldMk cId="3682357893" sldId="269"/>
            <ac:picMk id="8" creationId="{4E819D43-F748-FBC4-03A8-3EE881628307}"/>
          </ac:picMkLst>
        </pc:picChg>
      </pc:sldChg>
      <pc:sldChg chg="addSp delSp modSp mod setBg">
        <pc:chgData name="Darshan Rajarathnam Kesavan" userId="a8e2338b-dff4-47cb-9556-086540544799" providerId="ADAL" clId="{52E9B112-24AD-42B0-9CE0-9A6913914A0A}" dt="2023-12-11T17:36:04.726" v="1029" actId="21"/>
        <pc:sldMkLst>
          <pc:docMk/>
          <pc:sldMk cId="3291281569" sldId="270"/>
        </pc:sldMkLst>
        <pc:spChg chg="mod">
          <ac:chgData name="Darshan Rajarathnam Kesavan" userId="a8e2338b-dff4-47cb-9556-086540544799" providerId="ADAL" clId="{52E9B112-24AD-42B0-9CE0-9A6913914A0A}" dt="2023-12-11T17:22:20.862" v="933" actId="207"/>
          <ac:spMkLst>
            <pc:docMk/>
            <pc:sldMk cId="3291281569" sldId="270"/>
            <ac:spMk id="2" creationId="{C269ABD8-1589-B7AA-7A63-156321A0ED1A}"/>
          </ac:spMkLst>
        </pc:spChg>
        <pc:picChg chg="add del mod">
          <ac:chgData name="Darshan Rajarathnam Kesavan" userId="a8e2338b-dff4-47cb-9556-086540544799" providerId="ADAL" clId="{52E9B112-24AD-42B0-9CE0-9A6913914A0A}" dt="2023-12-11T17:36:04.726" v="1029" actId="21"/>
          <ac:picMkLst>
            <pc:docMk/>
            <pc:sldMk cId="3291281569" sldId="270"/>
            <ac:picMk id="3" creationId="{D59AEB46-A44C-9393-7F50-0971AF86BBC9}"/>
          </ac:picMkLst>
        </pc:picChg>
        <pc:picChg chg="mod modCrop">
          <ac:chgData name="Darshan Rajarathnam Kesavan" userId="a8e2338b-dff4-47cb-9556-086540544799" providerId="ADAL" clId="{52E9B112-24AD-42B0-9CE0-9A6913914A0A}" dt="2023-12-11T17:35:48.658" v="1026" actId="1076"/>
          <ac:picMkLst>
            <pc:docMk/>
            <pc:sldMk cId="3291281569" sldId="270"/>
            <ac:picMk id="5" creationId="{34733407-6420-BA93-E46C-08D9C0108744}"/>
          </ac:picMkLst>
        </pc:picChg>
      </pc:sldChg>
      <pc:sldChg chg="modSp modTransition setBg">
        <pc:chgData name="Darshan Rajarathnam Kesavan" userId="a8e2338b-dff4-47cb-9556-086540544799" providerId="ADAL" clId="{52E9B112-24AD-42B0-9CE0-9A6913914A0A}" dt="2023-12-11T17:20:39.386" v="922"/>
        <pc:sldMkLst>
          <pc:docMk/>
          <pc:sldMk cId="3981992170" sldId="271"/>
        </pc:sldMkLst>
        <pc:picChg chg="mod">
          <ac:chgData name="Darshan Rajarathnam Kesavan" userId="a8e2338b-dff4-47cb-9556-086540544799" providerId="ADAL" clId="{52E9B112-24AD-42B0-9CE0-9A6913914A0A}" dt="2023-12-11T17:20:39.386" v="922"/>
          <ac:picMkLst>
            <pc:docMk/>
            <pc:sldMk cId="3981992170" sldId="271"/>
            <ac:picMk id="50" creationId="{BB7F550B-3E96-46DC-8BF9-2394AC906BD4}"/>
          </ac:picMkLst>
        </pc:picChg>
        <pc:picChg chg="mod">
          <ac:chgData name="Darshan Rajarathnam Kesavan" userId="a8e2338b-dff4-47cb-9556-086540544799" providerId="ADAL" clId="{52E9B112-24AD-42B0-9CE0-9A6913914A0A}" dt="2023-12-11T17:20:39.386" v="922"/>
          <ac:picMkLst>
            <pc:docMk/>
            <pc:sldMk cId="3981992170" sldId="271"/>
            <ac:picMk id="56" creationId="{1632F929-C5F8-4B8F-AFAB-4209004BE998}"/>
          </ac:picMkLst>
        </pc:picChg>
        <pc:picChg chg="mod">
          <ac:chgData name="Darshan Rajarathnam Kesavan" userId="a8e2338b-dff4-47cb-9556-086540544799" providerId="ADAL" clId="{52E9B112-24AD-42B0-9CE0-9A6913914A0A}" dt="2023-12-11T17:20:39.386" v="922"/>
          <ac:picMkLst>
            <pc:docMk/>
            <pc:sldMk cId="3981992170" sldId="271"/>
            <ac:picMk id="64" creationId="{467E54EA-AD4E-4186-9826-26EF4401800B}"/>
          </ac:picMkLst>
        </pc:picChg>
        <pc:picChg chg="mod">
          <ac:chgData name="Darshan Rajarathnam Kesavan" userId="a8e2338b-dff4-47cb-9556-086540544799" providerId="ADAL" clId="{52E9B112-24AD-42B0-9CE0-9A6913914A0A}" dt="2023-12-11T17:20:39.386" v="922"/>
          <ac:picMkLst>
            <pc:docMk/>
            <pc:sldMk cId="3981992170" sldId="271"/>
            <ac:picMk id="84" creationId="{12D2636E-F293-4E9F-83FC-F850D3C64DBE}"/>
          </ac:picMkLst>
        </pc:picChg>
        <pc:picChg chg="mod">
          <ac:chgData name="Darshan Rajarathnam Kesavan" userId="a8e2338b-dff4-47cb-9556-086540544799" providerId="ADAL" clId="{52E9B112-24AD-42B0-9CE0-9A6913914A0A}" dt="2023-12-11T17:20:39.386" v="922"/>
          <ac:picMkLst>
            <pc:docMk/>
            <pc:sldMk cId="3981992170" sldId="271"/>
            <ac:picMk id="86" creationId="{88D16D6B-2043-4726-A14D-BF9ABB075A1C}"/>
          </ac:picMkLst>
        </pc:picChg>
        <pc:picChg chg="mod">
          <ac:chgData name="Darshan Rajarathnam Kesavan" userId="a8e2338b-dff4-47cb-9556-086540544799" providerId="ADAL" clId="{52E9B112-24AD-42B0-9CE0-9A6913914A0A}" dt="2023-12-11T17:20:39.386" v="922"/>
          <ac:picMkLst>
            <pc:docMk/>
            <pc:sldMk cId="3981992170" sldId="271"/>
            <ac:picMk id="88" creationId="{1BF91134-A894-45F1-BC91-D70303EEE560}"/>
          </ac:picMkLst>
        </pc:picChg>
        <pc:picChg chg="mod">
          <ac:chgData name="Darshan Rajarathnam Kesavan" userId="a8e2338b-dff4-47cb-9556-086540544799" providerId="ADAL" clId="{52E9B112-24AD-42B0-9CE0-9A6913914A0A}" dt="2023-12-11T17:20:39.386" v="922"/>
          <ac:picMkLst>
            <pc:docMk/>
            <pc:sldMk cId="3981992170" sldId="271"/>
            <ac:picMk id="90" creationId="{7A46CEF3-97D5-4878-AFA6-57F581F4AB6F}"/>
          </ac:picMkLst>
        </pc:picChg>
        <pc:picChg chg="mod">
          <ac:chgData name="Darshan Rajarathnam Kesavan" userId="a8e2338b-dff4-47cb-9556-086540544799" providerId="ADAL" clId="{52E9B112-24AD-42B0-9CE0-9A6913914A0A}" dt="2023-12-11T17:20:39.386" v="922"/>
          <ac:picMkLst>
            <pc:docMk/>
            <pc:sldMk cId="3981992170" sldId="271"/>
            <ac:picMk id="92" creationId="{D9EABF86-AB8D-4219-B716-C93C74488120}"/>
          </ac:picMkLst>
        </pc:picChg>
        <pc:picChg chg="mod">
          <ac:chgData name="Darshan Rajarathnam Kesavan" userId="a8e2338b-dff4-47cb-9556-086540544799" providerId="ADAL" clId="{52E9B112-24AD-42B0-9CE0-9A6913914A0A}" dt="2023-12-11T17:20:39.386" v="922"/>
          <ac:picMkLst>
            <pc:docMk/>
            <pc:sldMk cId="3981992170" sldId="271"/>
            <ac:picMk id="94" creationId="{C7FA14F9-7815-4138-8AA2-BBC392BFD607}"/>
          </ac:picMkLst>
        </pc:picChg>
      </pc:sldChg>
      <pc:sldChg chg="addSp delSp modSp mod modTransition setBg modAnim delDesignElem">
        <pc:chgData name="Darshan Rajarathnam Kesavan" userId="a8e2338b-dff4-47cb-9556-086540544799" providerId="ADAL" clId="{52E9B112-24AD-42B0-9CE0-9A6913914A0A}" dt="2023-12-11T17:21:34.924" v="927" actId="207"/>
        <pc:sldMkLst>
          <pc:docMk/>
          <pc:sldMk cId="3833137291" sldId="272"/>
        </pc:sldMkLst>
        <pc:spChg chg="mod">
          <ac:chgData name="Darshan Rajarathnam Kesavan" userId="a8e2338b-dff4-47cb-9556-086540544799" providerId="ADAL" clId="{52E9B112-24AD-42B0-9CE0-9A6913914A0A}" dt="2023-12-11T17:21:34.924" v="927" actId="207"/>
          <ac:spMkLst>
            <pc:docMk/>
            <pc:sldMk cId="3833137291" sldId="272"/>
            <ac:spMk id="2" creationId="{8A7B87A5-B170-3B33-3509-F5C45AF492D2}"/>
          </ac:spMkLst>
        </pc:spChg>
        <pc:spChg chg="add del">
          <ac:chgData name="Darshan Rajarathnam Kesavan" userId="a8e2338b-dff4-47cb-9556-086540544799" providerId="ADAL" clId="{52E9B112-24AD-42B0-9CE0-9A6913914A0A}" dt="2023-12-11T17:20:39.386" v="922"/>
          <ac:spMkLst>
            <pc:docMk/>
            <pc:sldMk cId="3833137291" sldId="272"/>
            <ac:spMk id="39" creationId="{B43B9CA2-4B31-4ACD-9A9F-B8E6C6420386}"/>
          </ac:spMkLst>
        </pc:spChg>
        <pc:spChg chg="add del">
          <ac:chgData name="Darshan Rajarathnam Kesavan" userId="a8e2338b-dff4-47cb-9556-086540544799" providerId="ADAL" clId="{52E9B112-24AD-42B0-9CE0-9A6913914A0A}" dt="2023-12-11T17:20:39.386" v="922"/>
          <ac:spMkLst>
            <pc:docMk/>
            <pc:sldMk cId="3833137291" sldId="272"/>
            <ac:spMk id="41" creationId="{33F94DB1-BC5D-454D-845C-7BA3A1F46999}"/>
          </ac:spMkLst>
        </pc:spChg>
        <pc:spChg chg="add del">
          <ac:chgData name="Darshan Rajarathnam Kesavan" userId="a8e2338b-dff4-47cb-9556-086540544799" providerId="ADAL" clId="{52E9B112-24AD-42B0-9CE0-9A6913914A0A}" dt="2023-12-11T17:20:39.386" v="922"/>
          <ac:spMkLst>
            <pc:docMk/>
            <pc:sldMk cId="3833137291" sldId="272"/>
            <ac:spMk id="43" creationId="{5676B86F-860B-4586-BCAA-C0650C09B7B9}"/>
          </ac:spMkLst>
        </pc:spChg>
        <pc:spChg chg="add del">
          <ac:chgData name="Darshan Rajarathnam Kesavan" userId="a8e2338b-dff4-47cb-9556-086540544799" providerId="ADAL" clId="{52E9B112-24AD-42B0-9CE0-9A6913914A0A}" dt="2023-12-11T17:20:39.386" v="922"/>
          <ac:spMkLst>
            <pc:docMk/>
            <pc:sldMk cId="3833137291" sldId="272"/>
            <ac:spMk id="45" creationId="{8C818ED5-2F56-4171-9445-3AA4F4462396}"/>
          </ac:spMkLst>
        </pc:spChg>
        <pc:spChg chg="add del">
          <ac:chgData name="Darshan Rajarathnam Kesavan" userId="a8e2338b-dff4-47cb-9556-086540544799" providerId="ADAL" clId="{52E9B112-24AD-42B0-9CE0-9A6913914A0A}" dt="2023-12-11T17:20:39.386" v="922"/>
          <ac:spMkLst>
            <pc:docMk/>
            <pc:sldMk cId="3833137291" sldId="272"/>
            <ac:spMk id="47" creationId="{DE74FCE8-866C-4AFA-B45C-FACE2A6094E4}"/>
          </ac:spMkLst>
        </pc:spChg>
      </pc:sldChg>
      <pc:sldChg chg="addSp delSp modTransition setBg delDesignElem">
        <pc:chgData name="Darshan Rajarathnam Kesavan" userId="a8e2338b-dff4-47cb-9556-086540544799" providerId="ADAL" clId="{52E9B112-24AD-42B0-9CE0-9A6913914A0A}" dt="2023-12-11T17:20:39.386" v="922"/>
        <pc:sldMkLst>
          <pc:docMk/>
          <pc:sldMk cId="1449985669" sldId="273"/>
        </pc:sldMkLst>
        <pc:spChg chg="add del">
          <ac:chgData name="Darshan Rajarathnam Kesavan" userId="a8e2338b-dff4-47cb-9556-086540544799" providerId="ADAL" clId="{52E9B112-24AD-42B0-9CE0-9A6913914A0A}" dt="2023-12-11T17:20:39.386" v="922"/>
          <ac:spMkLst>
            <pc:docMk/>
            <pc:sldMk cId="1449985669" sldId="273"/>
            <ac:spMk id="25" creationId="{71B2258F-86CA-4D4D-8270-BC05FCDEBFB3}"/>
          </ac:spMkLst>
        </pc:spChg>
      </pc:sldChg>
      <pc:sldChg chg="addSp delSp modSp mod modTransition setBg">
        <pc:chgData name="Darshan Rajarathnam Kesavan" userId="a8e2338b-dff4-47cb-9556-086540544799" providerId="ADAL" clId="{52E9B112-24AD-42B0-9CE0-9A6913914A0A}" dt="2023-12-11T17:37:33.497" v="1047" actId="478"/>
        <pc:sldMkLst>
          <pc:docMk/>
          <pc:sldMk cId="2902586585" sldId="274"/>
        </pc:sldMkLst>
        <pc:spChg chg="mod">
          <ac:chgData name="Darshan Rajarathnam Kesavan" userId="a8e2338b-dff4-47cb-9556-086540544799" providerId="ADAL" clId="{52E9B112-24AD-42B0-9CE0-9A6913914A0A}" dt="2023-12-11T17:37:02.351" v="1043" actId="113"/>
          <ac:spMkLst>
            <pc:docMk/>
            <pc:sldMk cId="2902586585" sldId="274"/>
            <ac:spMk id="2" creationId="{ECCDBFEF-2813-4508-A1A0-F8F9B6A09EF2}"/>
          </ac:spMkLst>
        </pc:spChg>
        <pc:spChg chg="add del mod">
          <ac:chgData name="Darshan Rajarathnam Kesavan" userId="a8e2338b-dff4-47cb-9556-086540544799" providerId="ADAL" clId="{52E9B112-24AD-42B0-9CE0-9A6913914A0A}" dt="2023-12-11T17:31:48.381" v="990" actId="21"/>
          <ac:spMkLst>
            <pc:docMk/>
            <pc:sldMk cId="2902586585" sldId="274"/>
            <ac:spMk id="5" creationId="{00568AE7-E5BD-1F99-DD95-C967FE3BC975}"/>
          </ac:spMkLst>
        </pc:spChg>
        <pc:spChg chg="add del mod">
          <ac:chgData name="Darshan Rajarathnam Kesavan" userId="a8e2338b-dff4-47cb-9556-086540544799" providerId="ADAL" clId="{52E9B112-24AD-42B0-9CE0-9A6913914A0A}" dt="2023-12-11T17:37:33.497" v="1047" actId="478"/>
          <ac:spMkLst>
            <pc:docMk/>
            <pc:sldMk cId="2902586585" sldId="274"/>
            <ac:spMk id="9" creationId="{C4B25FB6-1B04-6A92-0B8F-458EBFACCAE7}"/>
          </ac:spMkLst>
        </pc:spChg>
        <pc:picChg chg="add del mod">
          <ac:chgData name="Darshan Rajarathnam Kesavan" userId="a8e2338b-dff4-47cb-9556-086540544799" providerId="ADAL" clId="{52E9B112-24AD-42B0-9CE0-9A6913914A0A}" dt="2023-12-11T17:31:48.381" v="990" actId="21"/>
          <ac:picMkLst>
            <pc:docMk/>
            <pc:sldMk cId="2902586585" sldId="274"/>
            <ac:picMk id="4" creationId="{5E0345A9-2781-99BC-91EB-4BD0E1DF435B}"/>
          </ac:picMkLst>
        </pc:picChg>
        <pc:picChg chg="add del mod">
          <ac:chgData name="Darshan Rajarathnam Kesavan" userId="a8e2338b-dff4-47cb-9556-086540544799" providerId="ADAL" clId="{52E9B112-24AD-42B0-9CE0-9A6913914A0A}" dt="2023-12-11T17:37:33.497" v="1047" actId="478"/>
          <ac:picMkLst>
            <pc:docMk/>
            <pc:sldMk cId="2902586585" sldId="274"/>
            <ac:picMk id="8" creationId="{F564CBDF-FD4E-471D-6A37-2B58BA6AEDFE}"/>
          </ac:picMkLst>
        </pc:picChg>
      </pc:sldChg>
      <pc:sldChg chg="addSp delSp modSp mod modTransition setBg">
        <pc:chgData name="Darshan Rajarathnam Kesavan" userId="a8e2338b-dff4-47cb-9556-086540544799" providerId="ADAL" clId="{52E9B112-24AD-42B0-9CE0-9A6913914A0A}" dt="2023-12-11T17:33:36.826" v="1007" actId="1440"/>
        <pc:sldMkLst>
          <pc:docMk/>
          <pc:sldMk cId="1849051151" sldId="275"/>
        </pc:sldMkLst>
        <pc:spChg chg="mod">
          <ac:chgData name="Darshan Rajarathnam Kesavan" userId="a8e2338b-dff4-47cb-9556-086540544799" providerId="ADAL" clId="{52E9B112-24AD-42B0-9CE0-9A6913914A0A}" dt="2023-12-11T17:32:00.474" v="991" actId="113"/>
          <ac:spMkLst>
            <pc:docMk/>
            <pc:sldMk cId="1849051151" sldId="275"/>
            <ac:spMk id="2" creationId="{ECCDBFEF-2813-4508-A1A0-F8F9B6A09EF2}"/>
          </ac:spMkLst>
        </pc:spChg>
        <pc:spChg chg="add del mod">
          <ac:chgData name="Darshan Rajarathnam Kesavan" userId="a8e2338b-dff4-47cb-9556-086540544799" providerId="ADAL" clId="{52E9B112-24AD-42B0-9CE0-9A6913914A0A}" dt="2023-12-11T17:33:16.099" v="1001" actId="478"/>
          <ac:spMkLst>
            <pc:docMk/>
            <pc:sldMk cId="1849051151" sldId="275"/>
            <ac:spMk id="6" creationId="{0DE2B8E2-2353-22F3-4542-72545D8931B5}"/>
          </ac:spMkLst>
        </pc:spChg>
        <pc:picChg chg="add del mod">
          <ac:chgData name="Darshan Rajarathnam Kesavan" userId="a8e2338b-dff4-47cb-9556-086540544799" providerId="ADAL" clId="{52E9B112-24AD-42B0-9CE0-9A6913914A0A}" dt="2023-12-11T17:32:15.914" v="995"/>
          <ac:picMkLst>
            <pc:docMk/>
            <pc:sldMk cId="1849051151" sldId="275"/>
            <ac:picMk id="3" creationId="{C3F1A0C3-EF72-9E98-018D-113C93ECA1A1}"/>
          </ac:picMkLst>
        </pc:picChg>
        <pc:picChg chg="add del mod">
          <ac:chgData name="Darshan Rajarathnam Kesavan" userId="a8e2338b-dff4-47cb-9556-086540544799" providerId="ADAL" clId="{52E9B112-24AD-42B0-9CE0-9A6913914A0A}" dt="2023-12-11T17:33:36.826" v="1007" actId="1440"/>
          <ac:picMkLst>
            <pc:docMk/>
            <pc:sldMk cId="1849051151" sldId="275"/>
            <ac:picMk id="5" creationId="{B9E8FCD7-1260-934F-DAA1-BECE90909C07}"/>
          </ac:picMkLst>
        </pc:picChg>
      </pc:sldChg>
      <pc:sldChg chg="addSp delSp modSp mod modTransition setBg">
        <pc:chgData name="Darshan Rajarathnam Kesavan" userId="a8e2338b-dff4-47cb-9556-086540544799" providerId="ADAL" clId="{52E9B112-24AD-42B0-9CE0-9A6913914A0A}" dt="2023-12-11T17:35:38.952" v="1025" actId="21"/>
        <pc:sldMkLst>
          <pc:docMk/>
          <pc:sldMk cId="722800797" sldId="276"/>
        </pc:sldMkLst>
        <pc:spChg chg="mod">
          <ac:chgData name="Darshan Rajarathnam Kesavan" userId="a8e2338b-dff4-47cb-9556-086540544799" providerId="ADAL" clId="{52E9B112-24AD-42B0-9CE0-9A6913914A0A}" dt="2023-12-11T17:33:56.698" v="1009" actId="113"/>
          <ac:spMkLst>
            <pc:docMk/>
            <pc:sldMk cId="722800797" sldId="276"/>
            <ac:spMk id="2" creationId="{ECCDBFEF-2813-4508-A1A0-F8F9B6A09EF2}"/>
          </ac:spMkLst>
        </pc:spChg>
        <pc:spChg chg="add del mod">
          <ac:chgData name="Darshan Rajarathnam Kesavan" userId="a8e2338b-dff4-47cb-9556-086540544799" providerId="ADAL" clId="{52E9B112-24AD-42B0-9CE0-9A6913914A0A}" dt="2023-12-11T17:34:57.458" v="1019" actId="931"/>
          <ac:spMkLst>
            <pc:docMk/>
            <pc:sldMk cId="722800797" sldId="276"/>
            <ac:spMk id="7" creationId="{D6637D23-F69C-18AB-0980-1EE6D611BA38}"/>
          </ac:spMkLst>
        </pc:spChg>
        <pc:spChg chg="add del mod">
          <ac:chgData name="Darshan Rajarathnam Kesavan" userId="a8e2338b-dff4-47cb-9556-086540544799" providerId="ADAL" clId="{52E9B112-24AD-42B0-9CE0-9A6913914A0A}" dt="2023-12-11T17:35:26.344" v="1024" actId="478"/>
          <ac:spMkLst>
            <pc:docMk/>
            <pc:sldMk cId="722800797" sldId="276"/>
            <ac:spMk id="10" creationId="{0B70B44A-F73D-DA1D-B0F9-CCB9B2AF5716}"/>
          </ac:spMkLst>
        </pc:spChg>
        <pc:picChg chg="add del mod">
          <ac:chgData name="Darshan Rajarathnam Kesavan" userId="a8e2338b-dff4-47cb-9556-086540544799" providerId="ADAL" clId="{52E9B112-24AD-42B0-9CE0-9A6913914A0A}" dt="2023-12-11T17:34:57.458" v="1019" actId="931"/>
          <ac:picMkLst>
            <pc:docMk/>
            <pc:sldMk cId="722800797" sldId="276"/>
            <ac:picMk id="4" creationId="{8A4B9E34-4C8B-299F-0316-47065A026644}"/>
          </ac:picMkLst>
        </pc:picChg>
        <pc:picChg chg="add del mod">
          <ac:chgData name="Darshan Rajarathnam Kesavan" userId="a8e2338b-dff4-47cb-9556-086540544799" providerId="ADAL" clId="{52E9B112-24AD-42B0-9CE0-9A6913914A0A}" dt="2023-12-11T17:34:57.458" v="1019" actId="931"/>
          <ac:picMkLst>
            <pc:docMk/>
            <pc:sldMk cId="722800797" sldId="276"/>
            <ac:picMk id="6" creationId="{BB9D047A-A06E-D34C-A729-12D17AC19266}"/>
          </ac:picMkLst>
        </pc:picChg>
        <pc:picChg chg="add del mod">
          <ac:chgData name="Darshan Rajarathnam Kesavan" userId="a8e2338b-dff4-47cb-9556-086540544799" providerId="ADAL" clId="{52E9B112-24AD-42B0-9CE0-9A6913914A0A}" dt="2023-12-11T17:35:38.952" v="1025" actId="21"/>
          <ac:picMkLst>
            <pc:docMk/>
            <pc:sldMk cId="722800797" sldId="276"/>
            <ac:picMk id="9" creationId="{E5CFACA2-BCBD-92BC-4B82-09F8413AE6CC}"/>
          </ac:picMkLst>
        </pc:picChg>
      </pc:sldChg>
      <pc:sldChg chg="addSp delSp modSp mod modTransition setBg">
        <pc:chgData name="Darshan Rajarathnam Kesavan" userId="a8e2338b-dff4-47cb-9556-086540544799" providerId="ADAL" clId="{52E9B112-24AD-42B0-9CE0-9A6913914A0A}" dt="2023-12-11T17:38:41.300" v="1061" actId="1440"/>
        <pc:sldMkLst>
          <pc:docMk/>
          <pc:sldMk cId="121447132" sldId="277"/>
        </pc:sldMkLst>
        <pc:spChg chg="mod">
          <ac:chgData name="Darshan Rajarathnam Kesavan" userId="a8e2338b-dff4-47cb-9556-086540544799" providerId="ADAL" clId="{52E9B112-24AD-42B0-9CE0-9A6913914A0A}" dt="2023-12-11T17:34:03.044" v="1010" actId="113"/>
          <ac:spMkLst>
            <pc:docMk/>
            <pc:sldMk cId="121447132" sldId="277"/>
            <ac:spMk id="2" creationId="{ECCDBFEF-2813-4508-A1A0-F8F9B6A09EF2}"/>
          </ac:spMkLst>
        </pc:spChg>
        <pc:spChg chg="add del mod">
          <ac:chgData name="Darshan Rajarathnam Kesavan" userId="a8e2338b-dff4-47cb-9556-086540544799" providerId="ADAL" clId="{52E9B112-24AD-42B0-9CE0-9A6913914A0A}" dt="2023-12-11T17:38:33.631" v="1059" actId="478"/>
          <ac:spMkLst>
            <pc:docMk/>
            <pc:sldMk cId="121447132" sldId="277"/>
            <ac:spMk id="5" creationId="{0E091BD4-ED89-59E6-33BB-34D77596C0B4}"/>
          </ac:spMkLst>
        </pc:spChg>
        <pc:picChg chg="add mod">
          <ac:chgData name="Darshan Rajarathnam Kesavan" userId="a8e2338b-dff4-47cb-9556-086540544799" providerId="ADAL" clId="{52E9B112-24AD-42B0-9CE0-9A6913914A0A}" dt="2023-12-11T17:38:41.300" v="1061" actId="1440"/>
          <ac:picMkLst>
            <pc:docMk/>
            <pc:sldMk cId="121447132" sldId="277"/>
            <ac:picMk id="4" creationId="{0426A8BC-0988-9CD2-557A-8C598D369555}"/>
          </ac:picMkLst>
        </pc:picChg>
      </pc:sldChg>
      <pc:sldChg chg="modSp mod modTransition setBg modAnim">
        <pc:chgData name="Darshan Rajarathnam Kesavan" userId="a8e2338b-dff4-47cb-9556-086540544799" providerId="ADAL" clId="{52E9B112-24AD-42B0-9CE0-9A6913914A0A}" dt="2023-12-11T17:21:42.573" v="928" actId="207"/>
        <pc:sldMkLst>
          <pc:docMk/>
          <pc:sldMk cId="4173259877" sldId="278"/>
        </pc:sldMkLst>
        <pc:spChg chg="mod">
          <ac:chgData name="Darshan Rajarathnam Kesavan" userId="a8e2338b-dff4-47cb-9556-086540544799" providerId="ADAL" clId="{52E9B112-24AD-42B0-9CE0-9A6913914A0A}" dt="2023-12-11T17:21:42.573" v="928" actId="207"/>
          <ac:spMkLst>
            <pc:docMk/>
            <pc:sldMk cId="4173259877" sldId="278"/>
            <ac:spMk id="13" creationId="{70A5ADEB-CE86-49D4-812F-2755A894D07B}"/>
          </ac:spMkLst>
        </pc:spChg>
      </pc:sldChg>
      <pc:sldChg chg="addSp delSp setBg delDesignElem">
        <pc:chgData name="Darshan Rajarathnam Kesavan" userId="a8e2338b-dff4-47cb-9556-086540544799" providerId="ADAL" clId="{52E9B112-24AD-42B0-9CE0-9A6913914A0A}" dt="2023-12-11T17:20:39.386" v="922"/>
        <pc:sldMkLst>
          <pc:docMk/>
          <pc:sldMk cId="3751589433" sldId="279"/>
        </pc:sldMkLst>
        <pc:spChg chg="add del">
          <ac:chgData name="Darshan Rajarathnam Kesavan" userId="a8e2338b-dff4-47cb-9556-086540544799" providerId="ADAL" clId="{52E9B112-24AD-42B0-9CE0-9A6913914A0A}" dt="2023-12-11T17:20:39.386" v="922"/>
          <ac:spMkLst>
            <pc:docMk/>
            <pc:sldMk cId="3751589433" sldId="279"/>
            <ac:spMk id="16" creationId="{7BD8AB83-2763-4392-B4B9-049CDF1F6EA4}"/>
          </ac:spMkLst>
        </pc:spChg>
        <pc:spChg chg="add del">
          <ac:chgData name="Darshan Rajarathnam Kesavan" userId="a8e2338b-dff4-47cb-9556-086540544799" providerId="ADAL" clId="{52E9B112-24AD-42B0-9CE0-9A6913914A0A}" dt="2023-12-11T17:20:39.386" v="922"/>
          <ac:spMkLst>
            <pc:docMk/>
            <pc:sldMk cId="3751589433" sldId="279"/>
            <ac:spMk id="17" creationId="{ED55A19D-297C-4231-AD1F-08EF9B4AA8F4}"/>
          </ac:spMkLst>
        </pc:spChg>
        <pc:spChg chg="add del">
          <ac:chgData name="Darshan Rajarathnam Kesavan" userId="a8e2338b-dff4-47cb-9556-086540544799" providerId="ADAL" clId="{52E9B112-24AD-42B0-9CE0-9A6913914A0A}" dt="2023-12-11T17:20:39.386" v="922"/>
          <ac:spMkLst>
            <pc:docMk/>
            <pc:sldMk cId="3751589433" sldId="279"/>
            <ac:spMk id="18" creationId="{480F071C-C35C-4CE1-8EE5-8ED96E2F4E25}"/>
          </ac:spMkLst>
        </pc:spChg>
        <pc:spChg chg="add del">
          <ac:chgData name="Darshan Rajarathnam Kesavan" userId="a8e2338b-dff4-47cb-9556-086540544799" providerId="ADAL" clId="{52E9B112-24AD-42B0-9CE0-9A6913914A0A}" dt="2023-12-11T17:20:39.386" v="922"/>
          <ac:spMkLst>
            <pc:docMk/>
            <pc:sldMk cId="3751589433" sldId="279"/>
            <ac:spMk id="19" creationId="{EBAB6C56-3D38-4923-996E-BD474BBB91E9}"/>
          </ac:spMkLst>
        </pc:spChg>
        <pc:spChg chg="add del">
          <ac:chgData name="Darshan Rajarathnam Kesavan" userId="a8e2338b-dff4-47cb-9556-086540544799" providerId="ADAL" clId="{52E9B112-24AD-42B0-9CE0-9A6913914A0A}" dt="2023-12-11T17:20:39.386" v="922"/>
          <ac:spMkLst>
            <pc:docMk/>
            <pc:sldMk cId="3751589433" sldId="279"/>
            <ac:spMk id="20" creationId="{CD97FAB4-59E0-4E65-B50B-867B14D2A067}"/>
          </ac:spMkLst>
        </pc:spChg>
        <pc:spChg chg="add del">
          <ac:chgData name="Darshan Rajarathnam Kesavan" userId="a8e2338b-dff4-47cb-9556-086540544799" providerId="ADAL" clId="{52E9B112-24AD-42B0-9CE0-9A6913914A0A}" dt="2023-12-11T17:20:39.386" v="922"/>
          <ac:spMkLst>
            <pc:docMk/>
            <pc:sldMk cId="3751589433" sldId="279"/>
            <ac:spMk id="21" creationId="{20CD21DB-082D-417D-A5AB-FC838AF9D944}"/>
          </ac:spMkLst>
        </pc:spChg>
        <pc:spChg chg="add del">
          <ac:chgData name="Darshan Rajarathnam Kesavan" userId="a8e2338b-dff4-47cb-9556-086540544799" providerId="ADAL" clId="{52E9B112-24AD-42B0-9CE0-9A6913914A0A}" dt="2023-12-11T17:20:39.386" v="922"/>
          <ac:spMkLst>
            <pc:docMk/>
            <pc:sldMk cId="3751589433" sldId="279"/>
            <ac:spMk id="22" creationId="{0D578F4B-2751-4FC2-8853-FAC5C59139C1}"/>
          </ac:spMkLst>
        </pc:spChg>
      </pc:sldChg>
      <pc:sldChg chg="modSp mod modTransition setBg modAnim">
        <pc:chgData name="Darshan Rajarathnam Kesavan" userId="a8e2338b-dff4-47cb-9556-086540544799" providerId="ADAL" clId="{52E9B112-24AD-42B0-9CE0-9A6913914A0A}" dt="2023-12-11T17:45:22.123" v="1085" actId="255"/>
        <pc:sldMkLst>
          <pc:docMk/>
          <pc:sldMk cId="235257348" sldId="280"/>
        </pc:sldMkLst>
        <pc:spChg chg="mod">
          <ac:chgData name="Darshan Rajarathnam Kesavan" userId="a8e2338b-dff4-47cb-9556-086540544799" providerId="ADAL" clId="{52E9B112-24AD-42B0-9CE0-9A6913914A0A}" dt="2023-12-11T17:45:22.123" v="1085" actId="255"/>
          <ac:spMkLst>
            <pc:docMk/>
            <pc:sldMk cId="235257348" sldId="280"/>
            <ac:spMk id="13" creationId="{70A5ADEB-CE86-49D4-812F-2755A894D07B}"/>
          </ac:spMkLst>
        </pc:spChg>
        <pc:picChg chg="mod">
          <ac:chgData name="Darshan Rajarathnam Kesavan" userId="a8e2338b-dff4-47cb-9556-086540544799" providerId="ADAL" clId="{52E9B112-24AD-42B0-9CE0-9A6913914A0A}" dt="2023-12-11T17:20:39.386" v="922"/>
          <ac:picMkLst>
            <pc:docMk/>
            <pc:sldMk cId="235257348" sldId="280"/>
            <ac:picMk id="6" creationId="{B1C72F62-78F4-078A-2DCD-614178BC46FB}"/>
          </ac:picMkLst>
        </pc:picChg>
      </pc:sldChg>
      <pc:sldChg chg="addSp delSp modSp mod modTransition setBg">
        <pc:chgData name="Darshan Rajarathnam Kesavan" userId="a8e2338b-dff4-47cb-9556-086540544799" providerId="ADAL" clId="{52E9B112-24AD-42B0-9CE0-9A6913914A0A}" dt="2023-12-11T17:42:05.111" v="1074" actId="255"/>
        <pc:sldMkLst>
          <pc:docMk/>
          <pc:sldMk cId="402646443" sldId="281"/>
        </pc:sldMkLst>
        <pc:spChg chg="mod">
          <ac:chgData name="Darshan Rajarathnam Kesavan" userId="a8e2338b-dff4-47cb-9556-086540544799" providerId="ADAL" clId="{52E9B112-24AD-42B0-9CE0-9A6913914A0A}" dt="2023-12-11T17:42:05.111" v="1074" actId="255"/>
          <ac:spMkLst>
            <pc:docMk/>
            <pc:sldMk cId="402646443" sldId="281"/>
            <ac:spMk id="2" creationId="{ECCDBFEF-2813-4508-A1A0-F8F9B6A09EF2}"/>
          </ac:spMkLst>
        </pc:spChg>
        <pc:spChg chg="add mod">
          <ac:chgData name="Darshan Rajarathnam Kesavan" userId="a8e2338b-dff4-47cb-9556-086540544799" providerId="ADAL" clId="{52E9B112-24AD-42B0-9CE0-9A6913914A0A}" dt="2023-12-11T17:37:53.092" v="1051" actId="207"/>
          <ac:spMkLst>
            <pc:docMk/>
            <pc:sldMk cId="402646443" sldId="281"/>
            <ac:spMk id="3" creationId="{8DA3FD0F-4E23-749B-4E33-A7A4982C76DC}"/>
          </ac:spMkLst>
        </pc:spChg>
        <pc:spChg chg="add del mod">
          <ac:chgData name="Darshan Rajarathnam Kesavan" userId="a8e2338b-dff4-47cb-9556-086540544799" providerId="ADAL" clId="{52E9B112-24AD-42B0-9CE0-9A6913914A0A}" dt="2023-12-11T17:41:33.254" v="1067" actId="478"/>
          <ac:spMkLst>
            <pc:docMk/>
            <pc:sldMk cId="402646443" sldId="281"/>
            <ac:spMk id="6" creationId="{73EE8EEA-FCBE-B942-1CCF-36D0E6087301}"/>
          </ac:spMkLst>
        </pc:spChg>
        <pc:picChg chg="add mod ord">
          <ac:chgData name="Darshan Rajarathnam Kesavan" userId="a8e2338b-dff4-47cb-9556-086540544799" providerId="ADAL" clId="{52E9B112-24AD-42B0-9CE0-9A6913914A0A}" dt="2023-12-11T17:41:50.335" v="1071" actId="1440"/>
          <ac:picMkLst>
            <pc:docMk/>
            <pc:sldMk cId="402646443" sldId="281"/>
            <ac:picMk id="5" creationId="{575BE5B9-BC34-84D3-B418-5E9666D323FB}"/>
          </ac:picMkLst>
        </pc:picChg>
      </pc:sldChg>
      <pc:sldChg chg="addSp delSp modTransition setBg delDesignElem">
        <pc:chgData name="Darshan Rajarathnam Kesavan" userId="a8e2338b-dff4-47cb-9556-086540544799" providerId="ADAL" clId="{52E9B112-24AD-42B0-9CE0-9A6913914A0A}" dt="2023-12-11T17:20:39.386" v="922"/>
        <pc:sldMkLst>
          <pc:docMk/>
          <pc:sldMk cId="2162681350" sldId="282"/>
        </pc:sldMkLst>
        <pc:spChg chg="add del">
          <ac:chgData name="Darshan Rajarathnam Kesavan" userId="a8e2338b-dff4-47cb-9556-086540544799" providerId="ADAL" clId="{52E9B112-24AD-42B0-9CE0-9A6913914A0A}" dt="2023-12-11T17:20:39.386" v="922"/>
          <ac:spMkLst>
            <pc:docMk/>
            <pc:sldMk cId="2162681350" sldId="282"/>
            <ac:spMk id="8" creationId="{657F69E0-C4B0-4BEC-A689-4F8D877F05D4}"/>
          </ac:spMkLst>
        </pc:spChg>
        <pc:spChg chg="add del">
          <ac:chgData name="Darshan Rajarathnam Kesavan" userId="a8e2338b-dff4-47cb-9556-086540544799" providerId="ADAL" clId="{52E9B112-24AD-42B0-9CE0-9A6913914A0A}" dt="2023-12-11T17:20:39.386" v="922"/>
          <ac:spMkLst>
            <pc:docMk/>
            <pc:sldMk cId="2162681350" sldId="282"/>
            <ac:spMk id="10" creationId="{9F6380B4-6A1C-481E-8408-B4E6C75B9B81}"/>
          </ac:spMkLst>
        </pc:spChg>
      </pc:sldChg>
      <pc:sldChg chg="modSp mod modTransition setBg">
        <pc:chgData name="Darshan Rajarathnam Kesavan" userId="a8e2338b-dff4-47cb-9556-086540544799" providerId="ADAL" clId="{52E9B112-24AD-42B0-9CE0-9A6913914A0A}" dt="2023-12-11T17:21:50.412" v="929" actId="207"/>
        <pc:sldMkLst>
          <pc:docMk/>
          <pc:sldMk cId="3823773261" sldId="283"/>
        </pc:sldMkLst>
        <pc:spChg chg="mod">
          <ac:chgData name="Darshan Rajarathnam Kesavan" userId="a8e2338b-dff4-47cb-9556-086540544799" providerId="ADAL" clId="{52E9B112-24AD-42B0-9CE0-9A6913914A0A}" dt="2023-12-11T17:21:50.412" v="929" actId="207"/>
          <ac:spMkLst>
            <pc:docMk/>
            <pc:sldMk cId="3823773261" sldId="283"/>
            <ac:spMk id="13" creationId="{70A5ADEB-CE86-49D4-812F-2755A894D07B}"/>
          </ac:spMkLst>
        </pc:spChg>
      </pc:sldChg>
      <pc:sldChg chg="addSp delSp modSp add del mod modTransition setBg">
        <pc:chgData name="Darshan Rajarathnam Kesavan" userId="a8e2338b-dff4-47cb-9556-086540544799" providerId="ADAL" clId="{52E9B112-24AD-42B0-9CE0-9A6913914A0A}" dt="2023-12-11T17:33:47.393" v="1008" actId="1440"/>
        <pc:sldMkLst>
          <pc:docMk/>
          <pc:sldMk cId="3049440162" sldId="284"/>
        </pc:sldMkLst>
        <pc:spChg chg="add mod">
          <ac:chgData name="Darshan Rajarathnam Kesavan" userId="a8e2338b-dff4-47cb-9556-086540544799" providerId="ADAL" clId="{52E9B112-24AD-42B0-9CE0-9A6913914A0A}" dt="2023-12-11T17:22:59.919" v="938"/>
          <ac:spMkLst>
            <pc:docMk/>
            <pc:sldMk cId="3049440162" sldId="284"/>
            <ac:spMk id="2" creationId="{28881048-302D-2F8E-EF92-D179BB9E40B1}"/>
          </ac:spMkLst>
        </pc:spChg>
        <pc:spChg chg="add del mod">
          <ac:chgData name="Darshan Rajarathnam Kesavan" userId="a8e2338b-dff4-47cb-9556-086540544799" providerId="ADAL" clId="{52E9B112-24AD-42B0-9CE0-9A6913914A0A}" dt="2023-12-06T00:18:05.936" v="784" actId="478"/>
          <ac:spMkLst>
            <pc:docMk/>
            <pc:sldMk cId="3049440162" sldId="284"/>
            <ac:spMk id="2" creationId="{C269ABD8-1589-B7AA-7A63-156321A0ED1A}"/>
          </ac:spMkLst>
        </pc:spChg>
        <pc:spChg chg="add del mod">
          <ac:chgData name="Darshan Rajarathnam Kesavan" userId="a8e2338b-dff4-47cb-9556-086540544799" providerId="ADAL" clId="{52E9B112-24AD-42B0-9CE0-9A6913914A0A}" dt="2023-12-06T00:18:03.770" v="782"/>
          <ac:spMkLst>
            <pc:docMk/>
            <pc:sldMk cId="3049440162" sldId="284"/>
            <ac:spMk id="4" creationId="{7B00B41D-552F-10E0-8872-DC0725497773}"/>
          </ac:spMkLst>
        </pc:spChg>
        <pc:spChg chg="add del mod">
          <ac:chgData name="Darshan Rajarathnam Kesavan" userId="a8e2338b-dff4-47cb-9556-086540544799" providerId="ADAL" clId="{52E9B112-24AD-42B0-9CE0-9A6913914A0A}" dt="2023-12-11T17:30:09.269" v="986" actId="478"/>
          <ac:spMkLst>
            <pc:docMk/>
            <pc:sldMk cId="3049440162" sldId="284"/>
            <ac:spMk id="7" creationId="{5EB206C2-5B71-197A-4AAC-798120C863CE}"/>
          </ac:spMkLst>
        </pc:spChg>
        <pc:spChg chg="add del">
          <ac:chgData name="Darshan Rajarathnam Kesavan" userId="a8e2338b-dff4-47cb-9556-086540544799" providerId="ADAL" clId="{52E9B112-24AD-42B0-9CE0-9A6913914A0A}" dt="2023-12-06T00:04:08.737" v="253" actId="26606"/>
          <ac:spMkLst>
            <pc:docMk/>
            <pc:sldMk cId="3049440162" sldId="284"/>
            <ac:spMk id="1033" creationId="{32BC26D8-82FB-445E-AA49-62A77D7C1EE0}"/>
          </ac:spMkLst>
        </pc:spChg>
        <pc:spChg chg="add del">
          <ac:chgData name="Darshan Rajarathnam Kesavan" userId="a8e2338b-dff4-47cb-9556-086540544799" providerId="ADAL" clId="{52E9B112-24AD-42B0-9CE0-9A6913914A0A}" dt="2023-12-06T00:04:08.737" v="253" actId="26606"/>
          <ac:spMkLst>
            <pc:docMk/>
            <pc:sldMk cId="3049440162" sldId="284"/>
            <ac:spMk id="1035" creationId="{CB44330D-EA18-4254-AA95-EB49948539B8}"/>
          </ac:spMkLst>
        </pc:spChg>
        <pc:picChg chg="add del mod">
          <ac:chgData name="Darshan Rajarathnam Kesavan" userId="a8e2338b-dff4-47cb-9556-086540544799" providerId="ADAL" clId="{52E9B112-24AD-42B0-9CE0-9A6913914A0A}" dt="2023-12-11T17:28:47.822" v="976" actId="478"/>
          <ac:picMkLst>
            <pc:docMk/>
            <pc:sldMk cId="3049440162" sldId="284"/>
            <ac:picMk id="4" creationId="{65AA4921-CC64-FDFA-827C-6B3D53D79B97}"/>
          </ac:picMkLst>
        </pc:picChg>
        <pc:picChg chg="add del mod">
          <ac:chgData name="Darshan Rajarathnam Kesavan" userId="a8e2338b-dff4-47cb-9556-086540544799" providerId="ADAL" clId="{52E9B112-24AD-42B0-9CE0-9A6913914A0A}" dt="2023-12-06T00:18:03.706" v="781" actId="478"/>
          <ac:picMkLst>
            <pc:docMk/>
            <pc:sldMk cId="3049440162" sldId="284"/>
            <ac:picMk id="5" creationId="{34733407-6420-BA93-E46C-08D9C0108744}"/>
          </ac:picMkLst>
        </pc:picChg>
        <pc:picChg chg="add mod">
          <ac:chgData name="Darshan Rajarathnam Kesavan" userId="a8e2338b-dff4-47cb-9556-086540544799" providerId="ADAL" clId="{52E9B112-24AD-42B0-9CE0-9A6913914A0A}" dt="2023-12-11T17:33:47.393" v="1008" actId="1440"/>
          <ac:picMkLst>
            <pc:docMk/>
            <pc:sldMk cId="3049440162" sldId="284"/>
            <ac:picMk id="6" creationId="{8303E9FB-E09E-1FA7-01C8-32DBD0F076EC}"/>
          </ac:picMkLst>
        </pc:picChg>
        <pc:picChg chg="add del mod">
          <ac:chgData name="Darshan Rajarathnam Kesavan" userId="a8e2338b-dff4-47cb-9556-086540544799" providerId="ADAL" clId="{52E9B112-24AD-42B0-9CE0-9A6913914A0A}" dt="2023-12-06T00:03:19.953" v="247"/>
          <ac:picMkLst>
            <pc:docMk/>
            <pc:sldMk cId="3049440162" sldId="284"/>
            <ac:picMk id="1026" creationId="{AC4B6A59-EBBF-141D-633D-D401C12EB8D7}"/>
          </ac:picMkLst>
        </pc:picChg>
        <pc:picChg chg="add del mod">
          <ac:chgData name="Darshan Rajarathnam Kesavan" userId="a8e2338b-dff4-47cb-9556-086540544799" providerId="ADAL" clId="{52E9B112-24AD-42B0-9CE0-9A6913914A0A}" dt="2023-12-11T17:29:29.937" v="982" actId="1076"/>
          <ac:picMkLst>
            <pc:docMk/>
            <pc:sldMk cId="3049440162" sldId="284"/>
            <ac:picMk id="1028" creationId="{59FD5140-126D-C6B9-20F6-9E9E92E613CF}"/>
          </ac:picMkLst>
        </pc:picChg>
      </pc:sldChg>
      <pc:sldMasterChg chg="modSp setBg modSldLayout">
        <pc:chgData name="Darshan Rajarathnam Kesavan" userId="a8e2338b-dff4-47cb-9556-086540544799" providerId="ADAL" clId="{52E9B112-24AD-42B0-9CE0-9A6913914A0A}" dt="2023-12-11T17:18:41.141" v="906" actId="207"/>
        <pc:sldMasterMkLst>
          <pc:docMk/>
          <pc:sldMasterMk cId="157622663" sldId="2147483648"/>
        </pc:sldMasterMkLst>
        <pc:spChg chg="mod">
          <ac:chgData name="Darshan Rajarathnam Kesavan" userId="a8e2338b-dff4-47cb-9556-086540544799" providerId="ADAL" clId="{52E9B112-24AD-42B0-9CE0-9A6913914A0A}" dt="2023-12-11T17:18:41.141" v="906" actId="207"/>
          <ac:spMkLst>
            <pc:docMk/>
            <pc:sldMasterMk cId="157622663" sldId="2147483648"/>
            <ac:spMk id="2" creationId="{AEC17EE7-A2DC-4CA3-A22B-5103E67DADC2}"/>
          </ac:spMkLst>
        </pc:spChg>
        <pc:sldLayoutChg chg="setBg">
          <pc:chgData name="Darshan Rajarathnam Kesavan" userId="a8e2338b-dff4-47cb-9556-086540544799" providerId="ADAL" clId="{52E9B112-24AD-42B0-9CE0-9A6913914A0A}" dt="2023-12-11T17:16:17.159" v="905"/>
          <pc:sldLayoutMkLst>
            <pc:docMk/>
            <pc:sldMasterMk cId="157622663" sldId="2147483648"/>
            <pc:sldLayoutMk cId="259228577" sldId="2147483649"/>
          </pc:sldLayoutMkLst>
        </pc:sldLayoutChg>
        <pc:sldLayoutChg chg="setBg">
          <pc:chgData name="Darshan Rajarathnam Kesavan" userId="a8e2338b-dff4-47cb-9556-086540544799" providerId="ADAL" clId="{52E9B112-24AD-42B0-9CE0-9A6913914A0A}" dt="2023-12-11T17:16:17.159" v="905"/>
          <pc:sldLayoutMkLst>
            <pc:docMk/>
            <pc:sldMasterMk cId="157622663" sldId="2147483648"/>
            <pc:sldLayoutMk cId="2340291134" sldId="2147483650"/>
          </pc:sldLayoutMkLst>
        </pc:sldLayoutChg>
        <pc:sldLayoutChg chg="setBg">
          <pc:chgData name="Darshan Rajarathnam Kesavan" userId="a8e2338b-dff4-47cb-9556-086540544799" providerId="ADAL" clId="{52E9B112-24AD-42B0-9CE0-9A6913914A0A}" dt="2023-12-11T17:16:17.159" v="905"/>
          <pc:sldLayoutMkLst>
            <pc:docMk/>
            <pc:sldMasterMk cId="157622663" sldId="2147483648"/>
            <pc:sldLayoutMk cId="588068652" sldId="2147483651"/>
          </pc:sldLayoutMkLst>
        </pc:sldLayoutChg>
        <pc:sldLayoutChg chg="setBg">
          <pc:chgData name="Darshan Rajarathnam Kesavan" userId="a8e2338b-dff4-47cb-9556-086540544799" providerId="ADAL" clId="{52E9B112-24AD-42B0-9CE0-9A6913914A0A}" dt="2023-12-11T17:16:17.159" v="905"/>
          <pc:sldLayoutMkLst>
            <pc:docMk/>
            <pc:sldMasterMk cId="157622663" sldId="2147483648"/>
            <pc:sldLayoutMk cId="3604703749" sldId="2147483652"/>
          </pc:sldLayoutMkLst>
        </pc:sldLayoutChg>
        <pc:sldLayoutChg chg="setBg">
          <pc:chgData name="Darshan Rajarathnam Kesavan" userId="a8e2338b-dff4-47cb-9556-086540544799" providerId="ADAL" clId="{52E9B112-24AD-42B0-9CE0-9A6913914A0A}" dt="2023-12-11T17:16:17.159" v="905"/>
          <pc:sldLayoutMkLst>
            <pc:docMk/>
            <pc:sldMasterMk cId="157622663" sldId="2147483648"/>
            <pc:sldLayoutMk cId="4199962323" sldId="2147483653"/>
          </pc:sldLayoutMkLst>
        </pc:sldLayoutChg>
        <pc:sldLayoutChg chg="setBg">
          <pc:chgData name="Darshan Rajarathnam Kesavan" userId="a8e2338b-dff4-47cb-9556-086540544799" providerId="ADAL" clId="{52E9B112-24AD-42B0-9CE0-9A6913914A0A}" dt="2023-12-11T17:16:17.159" v="905"/>
          <pc:sldLayoutMkLst>
            <pc:docMk/>
            <pc:sldMasterMk cId="157622663" sldId="2147483648"/>
            <pc:sldLayoutMk cId="1879262996" sldId="2147483654"/>
          </pc:sldLayoutMkLst>
        </pc:sldLayoutChg>
        <pc:sldLayoutChg chg="setBg">
          <pc:chgData name="Darshan Rajarathnam Kesavan" userId="a8e2338b-dff4-47cb-9556-086540544799" providerId="ADAL" clId="{52E9B112-24AD-42B0-9CE0-9A6913914A0A}" dt="2023-12-11T17:16:17.159" v="905"/>
          <pc:sldLayoutMkLst>
            <pc:docMk/>
            <pc:sldMasterMk cId="157622663" sldId="2147483648"/>
            <pc:sldLayoutMk cId="1853838419" sldId="2147483655"/>
          </pc:sldLayoutMkLst>
        </pc:sldLayoutChg>
        <pc:sldLayoutChg chg="setBg">
          <pc:chgData name="Darshan Rajarathnam Kesavan" userId="a8e2338b-dff4-47cb-9556-086540544799" providerId="ADAL" clId="{52E9B112-24AD-42B0-9CE0-9A6913914A0A}" dt="2023-12-11T17:16:17.159" v="905"/>
          <pc:sldLayoutMkLst>
            <pc:docMk/>
            <pc:sldMasterMk cId="157622663" sldId="2147483648"/>
            <pc:sldLayoutMk cId="3459669804" sldId="2147483656"/>
          </pc:sldLayoutMkLst>
        </pc:sldLayoutChg>
        <pc:sldLayoutChg chg="setBg">
          <pc:chgData name="Darshan Rajarathnam Kesavan" userId="a8e2338b-dff4-47cb-9556-086540544799" providerId="ADAL" clId="{52E9B112-24AD-42B0-9CE0-9A6913914A0A}" dt="2023-12-11T17:16:17.159" v="905"/>
          <pc:sldLayoutMkLst>
            <pc:docMk/>
            <pc:sldMasterMk cId="157622663" sldId="2147483648"/>
            <pc:sldLayoutMk cId="3768164351" sldId="2147483657"/>
          </pc:sldLayoutMkLst>
        </pc:sldLayoutChg>
        <pc:sldLayoutChg chg="setBg">
          <pc:chgData name="Darshan Rajarathnam Kesavan" userId="a8e2338b-dff4-47cb-9556-086540544799" providerId="ADAL" clId="{52E9B112-24AD-42B0-9CE0-9A6913914A0A}" dt="2023-12-11T17:16:17.159" v="905"/>
          <pc:sldLayoutMkLst>
            <pc:docMk/>
            <pc:sldMasterMk cId="157622663" sldId="2147483648"/>
            <pc:sldLayoutMk cId="262776407" sldId="2147483658"/>
          </pc:sldLayoutMkLst>
        </pc:sldLayoutChg>
        <pc:sldLayoutChg chg="setBg">
          <pc:chgData name="Darshan Rajarathnam Kesavan" userId="a8e2338b-dff4-47cb-9556-086540544799" providerId="ADAL" clId="{52E9B112-24AD-42B0-9CE0-9A6913914A0A}" dt="2023-12-11T17:16:17.159" v="905"/>
          <pc:sldLayoutMkLst>
            <pc:docMk/>
            <pc:sldMasterMk cId="157622663" sldId="2147483648"/>
            <pc:sldLayoutMk cId="3421500994" sldId="2147483659"/>
          </pc:sldLayoutMkLst>
        </pc:sldLayoutChg>
        <pc:sldLayoutChg chg="setBg">
          <pc:chgData name="Darshan Rajarathnam Kesavan" userId="a8e2338b-dff4-47cb-9556-086540544799" providerId="ADAL" clId="{52E9B112-24AD-42B0-9CE0-9A6913914A0A}" dt="2023-12-11T17:16:17.159" v="905"/>
          <pc:sldLayoutMkLst>
            <pc:docMk/>
            <pc:sldMasterMk cId="157622663" sldId="2147483648"/>
            <pc:sldLayoutMk cId="2658559661" sldId="2147483660"/>
          </pc:sldLayoutMkLst>
        </pc:sldLayoutChg>
      </pc:sldMasterChg>
      <pc:sldMasterChg chg="new del mod addSldLayout delSldLayout">
        <pc:chgData name="Darshan Rajarathnam Kesavan" userId="a8e2338b-dff4-47cb-9556-086540544799" providerId="ADAL" clId="{52E9B112-24AD-42B0-9CE0-9A6913914A0A}" dt="2023-12-11T17:19:13.607" v="908" actId="6938"/>
        <pc:sldMasterMkLst>
          <pc:docMk/>
          <pc:sldMasterMk cId="835994699" sldId="2147483661"/>
        </pc:sldMasterMkLst>
        <pc:sldLayoutChg chg="new del replId">
          <pc:chgData name="Darshan Rajarathnam Kesavan" userId="a8e2338b-dff4-47cb-9556-086540544799" providerId="ADAL" clId="{52E9B112-24AD-42B0-9CE0-9A6913914A0A}" dt="2023-12-11T17:19:13.607" v="908" actId="6938"/>
          <pc:sldLayoutMkLst>
            <pc:docMk/>
            <pc:sldMasterMk cId="835994699" sldId="2147483661"/>
            <pc:sldLayoutMk cId="2055820155" sldId="2147483662"/>
          </pc:sldLayoutMkLst>
        </pc:sldLayoutChg>
        <pc:sldLayoutChg chg="new del replId">
          <pc:chgData name="Darshan Rajarathnam Kesavan" userId="a8e2338b-dff4-47cb-9556-086540544799" providerId="ADAL" clId="{52E9B112-24AD-42B0-9CE0-9A6913914A0A}" dt="2023-12-11T17:19:13.607" v="908" actId="6938"/>
          <pc:sldLayoutMkLst>
            <pc:docMk/>
            <pc:sldMasterMk cId="835994699" sldId="2147483661"/>
            <pc:sldLayoutMk cId="3690722917" sldId="2147483663"/>
          </pc:sldLayoutMkLst>
        </pc:sldLayoutChg>
        <pc:sldLayoutChg chg="new del replId">
          <pc:chgData name="Darshan Rajarathnam Kesavan" userId="a8e2338b-dff4-47cb-9556-086540544799" providerId="ADAL" clId="{52E9B112-24AD-42B0-9CE0-9A6913914A0A}" dt="2023-12-11T17:19:13.607" v="908" actId="6938"/>
          <pc:sldLayoutMkLst>
            <pc:docMk/>
            <pc:sldMasterMk cId="835994699" sldId="2147483661"/>
            <pc:sldLayoutMk cId="3069749149" sldId="2147483664"/>
          </pc:sldLayoutMkLst>
        </pc:sldLayoutChg>
        <pc:sldLayoutChg chg="new del replId">
          <pc:chgData name="Darshan Rajarathnam Kesavan" userId="a8e2338b-dff4-47cb-9556-086540544799" providerId="ADAL" clId="{52E9B112-24AD-42B0-9CE0-9A6913914A0A}" dt="2023-12-11T17:19:13.607" v="908" actId="6938"/>
          <pc:sldLayoutMkLst>
            <pc:docMk/>
            <pc:sldMasterMk cId="835994699" sldId="2147483661"/>
            <pc:sldLayoutMk cId="4023025471" sldId="2147483665"/>
          </pc:sldLayoutMkLst>
        </pc:sldLayoutChg>
        <pc:sldLayoutChg chg="new del replId">
          <pc:chgData name="Darshan Rajarathnam Kesavan" userId="a8e2338b-dff4-47cb-9556-086540544799" providerId="ADAL" clId="{52E9B112-24AD-42B0-9CE0-9A6913914A0A}" dt="2023-12-11T17:19:13.607" v="908" actId="6938"/>
          <pc:sldLayoutMkLst>
            <pc:docMk/>
            <pc:sldMasterMk cId="835994699" sldId="2147483661"/>
            <pc:sldLayoutMk cId="3474656563" sldId="2147483666"/>
          </pc:sldLayoutMkLst>
        </pc:sldLayoutChg>
        <pc:sldLayoutChg chg="new del replId">
          <pc:chgData name="Darshan Rajarathnam Kesavan" userId="a8e2338b-dff4-47cb-9556-086540544799" providerId="ADAL" clId="{52E9B112-24AD-42B0-9CE0-9A6913914A0A}" dt="2023-12-11T17:19:13.607" v="908" actId="6938"/>
          <pc:sldLayoutMkLst>
            <pc:docMk/>
            <pc:sldMasterMk cId="835994699" sldId="2147483661"/>
            <pc:sldLayoutMk cId="1559972972" sldId="2147483667"/>
          </pc:sldLayoutMkLst>
        </pc:sldLayoutChg>
        <pc:sldLayoutChg chg="new del replId">
          <pc:chgData name="Darshan Rajarathnam Kesavan" userId="a8e2338b-dff4-47cb-9556-086540544799" providerId="ADAL" clId="{52E9B112-24AD-42B0-9CE0-9A6913914A0A}" dt="2023-12-11T17:19:13.607" v="908" actId="6938"/>
          <pc:sldLayoutMkLst>
            <pc:docMk/>
            <pc:sldMasterMk cId="835994699" sldId="2147483661"/>
            <pc:sldLayoutMk cId="2647510947" sldId="2147483668"/>
          </pc:sldLayoutMkLst>
        </pc:sldLayoutChg>
        <pc:sldLayoutChg chg="new del replId">
          <pc:chgData name="Darshan Rajarathnam Kesavan" userId="a8e2338b-dff4-47cb-9556-086540544799" providerId="ADAL" clId="{52E9B112-24AD-42B0-9CE0-9A6913914A0A}" dt="2023-12-11T17:19:13.607" v="908" actId="6938"/>
          <pc:sldLayoutMkLst>
            <pc:docMk/>
            <pc:sldMasterMk cId="835994699" sldId="2147483661"/>
            <pc:sldLayoutMk cId="3080827701" sldId="2147483669"/>
          </pc:sldLayoutMkLst>
        </pc:sldLayoutChg>
        <pc:sldLayoutChg chg="new del replId">
          <pc:chgData name="Darshan Rajarathnam Kesavan" userId="a8e2338b-dff4-47cb-9556-086540544799" providerId="ADAL" clId="{52E9B112-24AD-42B0-9CE0-9A6913914A0A}" dt="2023-12-11T17:19:13.607" v="908" actId="6938"/>
          <pc:sldLayoutMkLst>
            <pc:docMk/>
            <pc:sldMasterMk cId="835994699" sldId="2147483661"/>
            <pc:sldLayoutMk cId="2715949323" sldId="2147483670"/>
          </pc:sldLayoutMkLst>
        </pc:sldLayoutChg>
        <pc:sldLayoutChg chg="new del replId">
          <pc:chgData name="Darshan Rajarathnam Kesavan" userId="a8e2338b-dff4-47cb-9556-086540544799" providerId="ADAL" clId="{52E9B112-24AD-42B0-9CE0-9A6913914A0A}" dt="2023-12-11T17:19:13.607" v="908" actId="6938"/>
          <pc:sldLayoutMkLst>
            <pc:docMk/>
            <pc:sldMasterMk cId="835994699" sldId="2147483661"/>
            <pc:sldLayoutMk cId="723437289" sldId="2147483671"/>
          </pc:sldLayoutMkLst>
        </pc:sldLayoutChg>
        <pc:sldLayoutChg chg="new del replId">
          <pc:chgData name="Darshan Rajarathnam Kesavan" userId="a8e2338b-dff4-47cb-9556-086540544799" providerId="ADAL" clId="{52E9B112-24AD-42B0-9CE0-9A6913914A0A}" dt="2023-12-11T17:19:13.607" v="908" actId="6938"/>
          <pc:sldLayoutMkLst>
            <pc:docMk/>
            <pc:sldMasterMk cId="835994699" sldId="2147483661"/>
            <pc:sldLayoutMk cId="2488292887" sldId="2147483672"/>
          </pc:sldLayoutMkLst>
        </pc:sldLayoutChg>
      </pc:sldMasterChg>
    </pc:docChg>
  </pc:docChgLst>
</pc:chgInfo>
</file>

<file path=ppt/media/hdphoto1.wdp>
</file>

<file path=ppt/media/hdphoto2.wdp>
</file>

<file path=ppt/media/hdphoto3.wdp>
</file>

<file path=ppt/media/hdphoto4.wdp>
</file>

<file path=ppt/media/hdphoto5.wdp>
</file>

<file path=ppt/media/image1.jpg>
</file>

<file path=ppt/media/image10.png>
</file>

<file path=ppt/media/image11.png>
</file>

<file path=ppt/media/image12.png>
</file>

<file path=ppt/media/image13.png>
</file>

<file path=ppt/media/image14.png>
</file>

<file path=ppt/media/image15.png>
</file>

<file path=ppt/media/image16.svg>
</file>

<file path=ppt/media/image17.png>
</file>

<file path=ppt/media/image18.svg>
</file>

<file path=ppt/media/image19.png>
</file>

<file path=ppt/media/image2.png>
</file>

<file path=ppt/media/image20.jpeg>
</file>

<file path=ppt/media/image21.png>
</file>

<file path=ppt/media/image22.png>
</file>

<file path=ppt/media/image23.jpeg>
</file>

<file path=ppt/media/image24.png>
</file>

<file path=ppt/media/image25.jpg>
</file>

<file path=ppt/media/image26.jpeg>
</file>

<file path=ppt/media/image27.gif>
</file>

<file path=ppt/media/image28.png>
</file>

<file path=ppt/media/image29.png>
</file>

<file path=ppt/media/image3.jpeg>
</file>

<file path=ppt/media/image30.gif>
</file>

<file path=ppt/media/image31.gif>
</file>

<file path=ppt/media/image32.gif>
</file>

<file path=ppt/media/image33.jpeg>
</file>

<file path=ppt/media/image34.jpg>
</file>

<file path=ppt/media/image35.png>
</file>

<file path=ppt/media/image36.sv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257047E8-8695-444B-8377-7FA672E5AFBD}"/>
              </a:ext>
            </a:extLst>
          </p:cNvPr>
          <p:cNvSpPr>
            <a:spLocks noGrp="1"/>
          </p:cNvSpPr>
          <p:nvPr>
            <p:ph type="pic" sz="quarter" idx="10"/>
          </p:nvPr>
        </p:nvSpPr>
        <p:spPr>
          <a:xfrm>
            <a:off x="1887688" y="3791246"/>
            <a:ext cx="10304313" cy="2517479"/>
          </a:xfrm>
          <a:custGeom>
            <a:avLst/>
            <a:gdLst>
              <a:gd name="connsiteX0" fmla="*/ 0 w 10304313"/>
              <a:gd name="connsiteY0" fmla="*/ 0 h 2517479"/>
              <a:gd name="connsiteX1" fmla="*/ 10304313 w 10304313"/>
              <a:gd name="connsiteY1" fmla="*/ 0 h 2517479"/>
              <a:gd name="connsiteX2" fmla="*/ 10304313 w 10304313"/>
              <a:gd name="connsiteY2" fmla="*/ 2517479 h 2517479"/>
              <a:gd name="connsiteX3" fmla="*/ 0 w 10304313"/>
              <a:gd name="connsiteY3" fmla="*/ 2517479 h 2517479"/>
            </a:gdLst>
            <a:ahLst/>
            <a:cxnLst>
              <a:cxn ang="0">
                <a:pos x="connsiteX0" y="connsiteY0"/>
              </a:cxn>
              <a:cxn ang="0">
                <a:pos x="connsiteX1" y="connsiteY1"/>
              </a:cxn>
              <a:cxn ang="0">
                <a:pos x="connsiteX2" y="connsiteY2"/>
              </a:cxn>
              <a:cxn ang="0">
                <a:pos x="connsiteX3" y="connsiteY3"/>
              </a:cxn>
            </a:cxnLst>
            <a:rect l="l" t="t" r="r" b="b"/>
            <a:pathLst>
              <a:path w="10304313" h="2517479">
                <a:moveTo>
                  <a:pt x="0" y="0"/>
                </a:moveTo>
                <a:lnTo>
                  <a:pt x="10304313" y="0"/>
                </a:lnTo>
                <a:lnTo>
                  <a:pt x="10304313" y="2517479"/>
                </a:lnTo>
                <a:lnTo>
                  <a:pt x="0" y="2517479"/>
                </a:lnTo>
                <a:close/>
              </a:path>
            </a:pathLst>
          </a:custGeom>
        </p:spPr>
        <p:txBody>
          <a:bodyPr wrap="square">
            <a:noAutofit/>
          </a:bodyPr>
          <a:lstStyle/>
          <a:p>
            <a:endParaRPr lang="en-IN" dirty="0"/>
          </a:p>
        </p:txBody>
      </p:sp>
    </p:spTree>
    <p:extLst>
      <p:ext uri="{BB962C8B-B14F-4D97-AF65-F5344CB8AC3E}">
        <p14:creationId xmlns:p14="http://schemas.microsoft.com/office/powerpoint/2010/main" val="2592285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D4814C-69D4-4C77-B2A9-FA3DE2FD50DD}"/>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DBB11FB-29D3-445D-9722-284792CF3F7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704AF6B-AF41-4F54-AF08-9CD7D56723E6}"/>
              </a:ext>
            </a:extLst>
          </p:cNvPr>
          <p:cNvSpPr>
            <a:spLocks noGrp="1"/>
          </p:cNvSpPr>
          <p:nvPr>
            <p:ph type="dt" sz="half" idx="10"/>
          </p:nvPr>
        </p:nvSpPr>
        <p:spPr/>
        <p:txBody>
          <a:bodyPr/>
          <a:lstStyle/>
          <a:p>
            <a:fld id="{9CE73DED-D42D-4CD6-AD34-A736FCCC5C54}" type="datetimeFigureOut">
              <a:rPr lang="en-IN" smtClean="0"/>
              <a:t>24-07-2024</a:t>
            </a:fld>
            <a:endParaRPr lang="en-IN" dirty="0"/>
          </a:p>
        </p:txBody>
      </p:sp>
      <p:sp>
        <p:nvSpPr>
          <p:cNvPr id="5" name="Footer Placeholder 4">
            <a:extLst>
              <a:ext uri="{FF2B5EF4-FFF2-40B4-BE49-F238E27FC236}">
                <a16:creationId xmlns:a16="http://schemas.microsoft.com/office/drawing/2014/main" id="{12C7BFC5-20C5-468F-AC87-795BC74A4A28}"/>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FA822BF3-9BFB-44C6-BD7B-5E12DBF6E766}"/>
              </a:ext>
            </a:extLst>
          </p:cNvPr>
          <p:cNvSpPr>
            <a:spLocks noGrp="1"/>
          </p:cNvSpPr>
          <p:nvPr>
            <p:ph type="sldNum" sz="quarter" idx="12"/>
          </p:nvPr>
        </p:nvSpPr>
        <p:spPr/>
        <p:txBody>
          <a:bodyPr/>
          <a:lstStyle/>
          <a:p>
            <a:fld id="{8889DF61-15AC-4AC2-AA3B-80B6B126963C}" type="slidenum">
              <a:rPr lang="en-IN" smtClean="0"/>
              <a:t>‹#›</a:t>
            </a:fld>
            <a:endParaRPr lang="en-IN" dirty="0"/>
          </a:p>
        </p:txBody>
      </p:sp>
    </p:spTree>
    <p:extLst>
      <p:ext uri="{BB962C8B-B14F-4D97-AF65-F5344CB8AC3E}">
        <p14:creationId xmlns:p14="http://schemas.microsoft.com/office/powerpoint/2010/main" val="2627764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BA298DF-0458-4875-88B2-63888953476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F3038F2-183C-4188-B26F-A362E41B4CF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0108026-61E2-43FC-AEA9-D20B4F1F0641}"/>
              </a:ext>
            </a:extLst>
          </p:cNvPr>
          <p:cNvSpPr>
            <a:spLocks noGrp="1"/>
          </p:cNvSpPr>
          <p:nvPr>
            <p:ph type="dt" sz="half" idx="10"/>
          </p:nvPr>
        </p:nvSpPr>
        <p:spPr/>
        <p:txBody>
          <a:bodyPr/>
          <a:lstStyle/>
          <a:p>
            <a:fld id="{9CE73DED-D42D-4CD6-AD34-A736FCCC5C54}" type="datetimeFigureOut">
              <a:rPr lang="en-IN" smtClean="0"/>
              <a:t>24-07-2024</a:t>
            </a:fld>
            <a:endParaRPr lang="en-IN" dirty="0"/>
          </a:p>
        </p:txBody>
      </p:sp>
      <p:sp>
        <p:nvSpPr>
          <p:cNvPr id="5" name="Footer Placeholder 4">
            <a:extLst>
              <a:ext uri="{FF2B5EF4-FFF2-40B4-BE49-F238E27FC236}">
                <a16:creationId xmlns:a16="http://schemas.microsoft.com/office/drawing/2014/main" id="{178046A1-BB98-4419-9DB7-151D1EC2E833}"/>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453891C8-6ABA-48F0-9E87-6017A7A7B1CB}"/>
              </a:ext>
            </a:extLst>
          </p:cNvPr>
          <p:cNvSpPr>
            <a:spLocks noGrp="1"/>
          </p:cNvSpPr>
          <p:nvPr>
            <p:ph type="sldNum" sz="quarter" idx="12"/>
          </p:nvPr>
        </p:nvSpPr>
        <p:spPr/>
        <p:txBody>
          <a:bodyPr/>
          <a:lstStyle/>
          <a:p>
            <a:fld id="{8889DF61-15AC-4AC2-AA3B-80B6B126963C}" type="slidenum">
              <a:rPr lang="en-IN" smtClean="0"/>
              <a:t>‹#›</a:t>
            </a:fld>
            <a:endParaRPr lang="en-IN" dirty="0"/>
          </a:p>
        </p:txBody>
      </p:sp>
    </p:spTree>
    <p:extLst>
      <p:ext uri="{BB962C8B-B14F-4D97-AF65-F5344CB8AC3E}">
        <p14:creationId xmlns:p14="http://schemas.microsoft.com/office/powerpoint/2010/main" val="34215009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93011A-E822-75E2-DB75-0A89484893A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057C8C1-A5BE-0985-080B-CCEDEE01530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E28822A-89E5-5E1F-42DC-E2183C562C61}"/>
              </a:ext>
            </a:extLst>
          </p:cNvPr>
          <p:cNvSpPr>
            <a:spLocks noGrp="1"/>
          </p:cNvSpPr>
          <p:nvPr>
            <p:ph type="dt" sz="half" idx="10"/>
          </p:nvPr>
        </p:nvSpPr>
        <p:spPr/>
        <p:txBody>
          <a:bodyPr/>
          <a:lstStyle/>
          <a:p>
            <a:fld id="{460D266D-E362-43C5-8574-7C5B057D6D74}" type="datetimeFigureOut">
              <a:rPr lang="en-IN" smtClean="0"/>
              <a:t>24-07-2024</a:t>
            </a:fld>
            <a:endParaRPr lang="en-IN"/>
          </a:p>
        </p:txBody>
      </p:sp>
      <p:sp>
        <p:nvSpPr>
          <p:cNvPr id="5" name="Footer Placeholder 4">
            <a:extLst>
              <a:ext uri="{FF2B5EF4-FFF2-40B4-BE49-F238E27FC236}">
                <a16:creationId xmlns:a16="http://schemas.microsoft.com/office/drawing/2014/main" id="{562E6741-1E4B-DE80-2B03-1DD26928E74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18D4C93-C15C-ED48-1B46-0E51DEC6F51D}"/>
              </a:ext>
            </a:extLst>
          </p:cNvPr>
          <p:cNvSpPr>
            <a:spLocks noGrp="1"/>
          </p:cNvSpPr>
          <p:nvPr>
            <p:ph type="sldNum" sz="quarter" idx="12"/>
          </p:nvPr>
        </p:nvSpPr>
        <p:spPr/>
        <p:txBody>
          <a:bodyPr/>
          <a:lstStyle/>
          <a:p>
            <a:fld id="{B50B7E94-0783-4657-AB85-7EDA51C6E611}" type="slidenum">
              <a:rPr lang="en-IN" smtClean="0"/>
              <a:t>‹#›</a:t>
            </a:fld>
            <a:endParaRPr lang="en-IN"/>
          </a:p>
        </p:txBody>
      </p:sp>
    </p:spTree>
    <p:extLst>
      <p:ext uri="{BB962C8B-B14F-4D97-AF65-F5344CB8AC3E}">
        <p14:creationId xmlns:p14="http://schemas.microsoft.com/office/powerpoint/2010/main" val="26585596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39CA0659-334B-4531-AB15-ECF197C37D59}"/>
              </a:ext>
            </a:extLst>
          </p:cNvPr>
          <p:cNvSpPr>
            <a:spLocks noGrp="1"/>
          </p:cNvSpPr>
          <p:nvPr>
            <p:ph type="pic" sz="quarter" idx="10"/>
          </p:nvPr>
        </p:nvSpPr>
        <p:spPr>
          <a:xfrm>
            <a:off x="6862763" y="1485901"/>
            <a:ext cx="4112812" cy="4070327"/>
          </a:xfrm>
          <a:custGeom>
            <a:avLst/>
            <a:gdLst>
              <a:gd name="connsiteX0" fmla="*/ 0 w 4112812"/>
              <a:gd name="connsiteY0" fmla="*/ 0 h 4070327"/>
              <a:gd name="connsiteX1" fmla="*/ 4112812 w 4112812"/>
              <a:gd name="connsiteY1" fmla="*/ 0 h 4070327"/>
              <a:gd name="connsiteX2" fmla="*/ 4112812 w 4112812"/>
              <a:gd name="connsiteY2" fmla="*/ 4070327 h 4070327"/>
              <a:gd name="connsiteX3" fmla="*/ 0 w 4112812"/>
              <a:gd name="connsiteY3" fmla="*/ 4070327 h 4070327"/>
            </a:gdLst>
            <a:ahLst/>
            <a:cxnLst>
              <a:cxn ang="0">
                <a:pos x="connsiteX0" y="connsiteY0"/>
              </a:cxn>
              <a:cxn ang="0">
                <a:pos x="connsiteX1" y="connsiteY1"/>
              </a:cxn>
              <a:cxn ang="0">
                <a:pos x="connsiteX2" y="connsiteY2"/>
              </a:cxn>
              <a:cxn ang="0">
                <a:pos x="connsiteX3" y="connsiteY3"/>
              </a:cxn>
            </a:cxnLst>
            <a:rect l="l" t="t" r="r" b="b"/>
            <a:pathLst>
              <a:path w="4112812" h="4070327">
                <a:moveTo>
                  <a:pt x="0" y="0"/>
                </a:moveTo>
                <a:lnTo>
                  <a:pt x="4112812" y="0"/>
                </a:lnTo>
                <a:lnTo>
                  <a:pt x="4112812" y="4070327"/>
                </a:lnTo>
                <a:lnTo>
                  <a:pt x="0" y="4070327"/>
                </a:lnTo>
                <a:close/>
              </a:path>
            </a:pathLst>
          </a:custGeom>
        </p:spPr>
        <p:txBody>
          <a:bodyPr wrap="square">
            <a:noAutofit/>
          </a:bodyPr>
          <a:lstStyle/>
          <a:p>
            <a:endParaRPr lang="en-IN" dirty="0"/>
          </a:p>
        </p:txBody>
      </p:sp>
    </p:spTree>
    <p:extLst>
      <p:ext uri="{BB962C8B-B14F-4D97-AF65-F5344CB8AC3E}">
        <p14:creationId xmlns:p14="http://schemas.microsoft.com/office/powerpoint/2010/main" val="23402911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6" name="Picture Placeholder 25">
            <a:extLst>
              <a:ext uri="{FF2B5EF4-FFF2-40B4-BE49-F238E27FC236}">
                <a16:creationId xmlns:a16="http://schemas.microsoft.com/office/drawing/2014/main" id="{21B000FC-CF28-440D-A10C-A5909B8578D6}"/>
              </a:ext>
            </a:extLst>
          </p:cNvPr>
          <p:cNvSpPr>
            <a:spLocks noGrp="1"/>
          </p:cNvSpPr>
          <p:nvPr>
            <p:ph type="pic" sz="quarter" idx="10"/>
          </p:nvPr>
        </p:nvSpPr>
        <p:spPr>
          <a:xfrm>
            <a:off x="1067472" y="1313371"/>
            <a:ext cx="1326494" cy="2365700"/>
          </a:xfrm>
          <a:custGeom>
            <a:avLst/>
            <a:gdLst>
              <a:gd name="connsiteX0" fmla="*/ 173439 w 1326494"/>
              <a:gd name="connsiteY0" fmla="*/ 0 h 2365700"/>
              <a:gd name="connsiteX1" fmla="*/ 1153055 w 1326494"/>
              <a:gd name="connsiteY1" fmla="*/ 0 h 2365700"/>
              <a:gd name="connsiteX2" fmla="*/ 1326494 w 1326494"/>
              <a:gd name="connsiteY2" fmla="*/ 173439 h 2365700"/>
              <a:gd name="connsiteX3" fmla="*/ 1326494 w 1326494"/>
              <a:gd name="connsiteY3" fmla="*/ 2192261 h 2365700"/>
              <a:gd name="connsiteX4" fmla="*/ 1153055 w 1326494"/>
              <a:gd name="connsiteY4" fmla="*/ 2365700 h 2365700"/>
              <a:gd name="connsiteX5" fmla="*/ 173439 w 1326494"/>
              <a:gd name="connsiteY5" fmla="*/ 2365700 h 2365700"/>
              <a:gd name="connsiteX6" fmla="*/ 0 w 1326494"/>
              <a:gd name="connsiteY6" fmla="*/ 2192261 h 2365700"/>
              <a:gd name="connsiteX7" fmla="*/ 0 w 1326494"/>
              <a:gd name="connsiteY7" fmla="*/ 173439 h 2365700"/>
              <a:gd name="connsiteX8" fmla="*/ 173439 w 1326494"/>
              <a:gd name="connsiteY8" fmla="*/ 0 h 2365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26494" h="2365700">
                <a:moveTo>
                  <a:pt x="173439" y="0"/>
                </a:moveTo>
                <a:lnTo>
                  <a:pt x="1153055" y="0"/>
                </a:lnTo>
                <a:cubicBezTo>
                  <a:pt x="1248843" y="0"/>
                  <a:pt x="1326494" y="77651"/>
                  <a:pt x="1326494" y="173439"/>
                </a:cubicBezTo>
                <a:lnTo>
                  <a:pt x="1326494" y="2192261"/>
                </a:lnTo>
                <a:cubicBezTo>
                  <a:pt x="1326494" y="2288049"/>
                  <a:pt x="1248843" y="2365700"/>
                  <a:pt x="1153055" y="2365700"/>
                </a:cubicBezTo>
                <a:lnTo>
                  <a:pt x="173439" y="2365700"/>
                </a:lnTo>
                <a:cubicBezTo>
                  <a:pt x="77651" y="2365700"/>
                  <a:pt x="0" y="2288049"/>
                  <a:pt x="0" y="2192261"/>
                </a:cubicBezTo>
                <a:lnTo>
                  <a:pt x="0" y="173439"/>
                </a:lnTo>
                <a:cubicBezTo>
                  <a:pt x="0" y="77651"/>
                  <a:pt x="77651" y="0"/>
                  <a:pt x="173439" y="0"/>
                </a:cubicBezTo>
                <a:close/>
              </a:path>
            </a:pathLst>
          </a:custGeom>
        </p:spPr>
        <p:txBody>
          <a:bodyPr wrap="square">
            <a:noAutofit/>
          </a:bodyPr>
          <a:lstStyle/>
          <a:p>
            <a:endParaRPr lang="en-IN" dirty="0"/>
          </a:p>
        </p:txBody>
      </p:sp>
      <p:sp>
        <p:nvSpPr>
          <p:cNvPr id="31" name="Picture Placeholder 30">
            <a:extLst>
              <a:ext uri="{FF2B5EF4-FFF2-40B4-BE49-F238E27FC236}">
                <a16:creationId xmlns:a16="http://schemas.microsoft.com/office/drawing/2014/main" id="{52C8FA44-7C56-417A-AF93-F8605ED15C2B}"/>
              </a:ext>
            </a:extLst>
          </p:cNvPr>
          <p:cNvSpPr>
            <a:spLocks noGrp="1"/>
          </p:cNvSpPr>
          <p:nvPr>
            <p:ph type="pic" sz="quarter" idx="11"/>
          </p:nvPr>
        </p:nvSpPr>
        <p:spPr>
          <a:xfrm>
            <a:off x="4063335" y="3939221"/>
            <a:ext cx="1326494" cy="2365700"/>
          </a:xfrm>
          <a:custGeom>
            <a:avLst/>
            <a:gdLst>
              <a:gd name="connsiteX0" fmla="*/ 179276 w 1326494"/>
              <a:gd name="connsiteY0" fmla="*/ 0 h 2365700"/>
              <a:gd name="connsiteX1" fmla="*/ 1147218 w 1326494"/>
              <a:gd name="connsiteY1" fmla="*/ 0 h 2365700"/>
              <a:gd name="connsiteX2" fmla="*/ 1326494 w 1326494"/>
              <a:gd name="connsiteY2" fmla="*/ 179276 h 2365700"/>
              <a:gd name="connsiteX3" fmla="*/ 1326494 w 1326494"/>
              <a:gd name="connsiteY3" fmla="*/ 2186424 h 2365700"/>
              <a:gd name="connsiteX4" fmla="*/ 1147218 w 1326494"/>
              <a:gd name="connsiteY4" fmla="*/ 2365700 h 2365700"/>
              <a:gd name="connsiteX5" fmla="*/ 179276 w 1326494"/>
              <a:gd name="connsiteY5" fmla="*/ 2365700 h 2365700"/>
              <a:gd name="connsiteX6" fmla="*/ 0 w 1326494"/>
              <a:gd name="connsiteY6" fmla="*/ 2186424 h 2365700"/>
              <a:gd name="connsiteX7" fmla="*/ 0 w 1326494"/>
              <a:gd name="connsiteY7" fmla="*/ 179276 h 2365700"/>
              <a:gd name="connsiteX8" fmla="*/ 179276 w 1326494"/>
              <a:gd name="connsiteY8" fmla="*/ 0 h 2365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26494" h="2365700">
                <a:moveTo>
                  <a:pt x="179276" y="0"/>
                </a:moveTo>
                <a:lnTo>
                  <a:pt x="1147218" y="0"/>
                </a:lnTo>
                <a:cubicBezTo>
                  <a:pt x="1246229" y="0"/>
                  <a:pt x="1326494" y="80265"/>
                  <a:pt x="1326494" y="179276"/>
                </a:cubicBezTo>
                <a:lnTo>
                  <a:pt x="1326494" y="2186424"/>
                </a:lnTo>
                <a:cubicBezTo>
                  <a:pt x="1326494" y="2285435"/>
                  <a:pt x="1246229" y="2365700"/>
                  <a:pt x="1147218" y="2365700"/>
                </a:cubicBezTo>
                <a:lnTo>
                  <a:pt x="179276" y="2365700"/>
                </a:lnTo>
                <a:cubicBezTo>
                  <a:pt x="80265" y="2365700"/>
                  <a:pt x="0" y="2285435"/>
                  <a:pt x="0" y="2186424"/>
                </a:cubicBezTo>
                <a:lnTo>
                  <a:pt x="0" y="179276"/>
                </a:lnTo>
                <a:cubicBezTo>
                  <a:pt x="0" y="80265"/>
                  <a:pt x="80265" y="0"/>
                  <a:pt x="179276" y="0"/>
                </a:cubicBezTo>
                <a:close/>
              </a:path>
            </a:pathLst>
          </a:custGeom>
        </p:spPr>
        <p:txBody>
          <a:bodyPr wrap="square">
            <a:noAutofit/>
          </a:bodyPr>
          <a:lstStyle/>
          <a:p>
            <a:endParaRPr lang="en-IN" dirty="0"/>
          </a:p>
        </p:txBody>
      </p:sp>
      <p:sp>
        <p:nvSpPr>
          <p:cNvPr id="32" name="Picture Placeholder 31">
            <a:extLst>
              <a:ext uri="{FF2B5EF4-FFF2-40B4-BE49-F238E27FC236}">
                <a16:creationId xmlns:a16="http://schemas.microsoft.com/office/drawing/2014/main" id="{EFC02302-F523-4787-AA34-1EF91E6DF99A}"/>
              </a:ext>
            </a:extLst>
          </p:cNvPr>
          <p:cNvSpPr>
            <a:spLocks noGrp="1"/>
          </p:cNvSpPr>
          <p:nvPr>
            <p:ph type="pic" sz="quarter" idx="12"/>
          </p:nvPr>
        </p:nvSpPr>
        <p:spPr>
          <a:xfrm>
            <a:off x="7008065" y="5122071"/>
            <a:ext cx="2652988" cy="1182850"/>
          </a:xfrm>
          <a:custGeom>
            <a:avLst/>
            <a:gdLst>
              <a:gd name="connsiteX0" fmla="*/ 136714 w 2652988"/>
              <a:gd name="connsiteY0" fmla="*/ 0 h 1182850"/>
              <a:gd name="connsiteX1" fmla="*/ 2516274 w 2652988"/>
              <a:gd name="connsiteY1" fmla="*/ 0 h 1182850"/>
              <a:gd name="connsiteX2" fmla="*/ 2652988 w 2652988"/>
              <a:gd name="connsiteY2" fmla="*/ 136714 h 1182850"/>
              <a:gd name="connsiteX3" fmla="*/ 2652988 w 2652988"/>
              <a:gd name="connsiteY3" fmla="*/ 1046136 h 1182850"/>
              <a:gd name="connsiteX4" fmla="*/ 2516274 w 2652988"/>
              <a:gd name="connsiteY4" fmla="*/ 1182850 h 1182850"/>
              <a:gd name="connsiteX5" fmla="*/ 136714 w 2652988"/>
              <a:gd name="connsiteY5" fmla="*/ 1182850 h 1182850"/>
              <a:gd name="connsiteX6" fmla="*/ 0 w 2652988"/>
              <a:gd name="connsiteY6" fmla="*/ 1046136 h 1182850"/>
              <a:gd name="connsiteX7" fmla="*/ 0 w 2652988"/>
              <a:gd name="connsiteY7" fmla="*/ 136714 h 1182850"/>
              <a:gd name="connsiteX8" fmla="*/ 136714 w 2652988"/>
              <a:gd name="connsiteY8" fmla="*/ 0 h 1182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52988" h="1182850">
                <a:moveTo>
                  <a:pt x="136714" y="0"/>
                </a:moveTo>
                <a:lnTo>
                  <a:pt x="2516274" y="0"/>
                </a:lnTo>
                <a:cubicBezTo>
                  <a:pt x="2591779" y="0"/>
                  <a:pt x="2652988" y="61209"/>
                  <a:pt x="2652988" y="136714"/>
                </a:cubicBezTo>
                <a:lnTo>
                  <a:pt x="2652988" y="1046136"/>
                </a:lnTo>
                <a:cubicBezTo>
                  <a:pt x="2652988" y="1121641"/>
                  <a:pt x="2591779" y="1182850"/>
                  <a:pt x="2516274" y="1182850"/>
                </a:cubicBezTo>
                <a:lnTo>
                  <a:pt x="136714" y="1182850"/>
                </a:lnTo>
                <a:cubicBezTo>
                  <a:pt x="61209" y="1182850"/>
                  <a:pt x="0" y="1121641"/>
                  <a:pt x="0" y="1046136"/>
                </a:cubicBezTo>
                <a:lnTo>
                  <a:pt x="0" y="136714"/>
                </a:lnTo>
                <a:cubicBezTo>
                  <a:pt x="0" y="61209"/>
                  <a:pt x="61209" y="0"/>
                  <a:pt x="136714" y="0"/>
                </a:cubicBezTo>
                <a:close/>
              </a:path>
            </a:pathLst>
          </a:custGeom>
        </p:spPr>
        <p:txBody>
          <a:bodyPr wrap="square">
            <a:noAutofit/>
          </a:bodyPr>
          <a:lstStyle/>
          <a:p>
            <a:endParaRPr lang="en-IN" dirty="0"/>
          </a:p>
        </p:txBody>
      </p:sp>
      <p:sp>
        <p:nvSpPr>
          <p:cNvPr id="29" name="Picture Placeholder 28">
            <a:extLst>
              <a:ext uri="{FF2B5EF4-FFF2-40B4-BE49-F238E27FC236}">
                <a16:creationId xmlns:a16="http://schemas.microsoft.com/office/drawing/2014/main" id="{3BF8F153-8A08-436A-A580-47BD453AEE07}"/>
              </a:ext>
            </a:extLst>
          </p:cNvPr>
          <p:cNvSpPr>
            <a:spLocks noGrp="1"/>
          </p:cNvSpPr>
          <p:nvPr>
            <p:ph type="pic" sz="quarter" idx="13"/>
          </p:nvPr>
        </p:nvSpPr>
        <p:spPr>
          <a:xfrm>
            <a:off x="6935128" y="1313371"/>
            <a:ext cx="2717037" cy="1182850"/>
          </a:xfrm>
          <a:custGeom>
            <a:avLst/>
            <a:gdLst>
              <a:gd name="connsiteX0" fmla="*/ 154220 w 2717037"/>
              <a:gd name="connsiteY0" fmla="*/ 0 h 1182850"/>
              <a:gd name="connsiteX1" fmla="*/ 2562817 w 2717037"/>
              <a:gd name="connsiteY1" fmla="*/ 0 h 1182850"/>
              <a:gd name="connsiteX2" fmla="*/ 2717037 w 2717037"/>
              <a:gd name="connsiteY2" fmla="*/ 154220 h 1182850"/>
              <a:gd name="connsiteX3" fmla="*/ 2717037 w 2717037"/>
              <a:gd name="connsiteY3" fmla="*/ 1028630 h 1182850"/>
              <a:gd name="connsiteX4" fmla="*/ 2562817 w 2717037"/>
              <a:gd name="connsiteY4" fmla="*/ 1182850 h 1182850"/>
              <a:gd name="connsiteX5" fmla="*/ 154220 w 2717037"/>
              <a:gd name="connsiteY5" fmla="*/ 1182850 h 1182850"/>
              <a:gd name="connsiteX6" fmla="*/ 0 w 2717037"/>
              <a:gd name="connsiteY6" fmla="*/ 1028630 h 1182850"/>
              <a:gd name="connsiteX7" fmla="*/ 0 w 2717037"/>
              <a:gd name="connsiteY7" fmla="*/ 154220 h 1182850"/>
              <a:gd name="connsiteX8" fmla="*/ 154220 w 2717037"/>
              <a:gd name="connsiteY8" fmla="*/ 0 h 1182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7037" h="1182850">
                <a:moveTo>
                  <a:pt x="154220" y="0"/>
                </a:moveTo>
                <a:lnTo>
                  <a:pt x="2562817" y="0"/>
                </a:lnTo>
                <a:cubicBezTo>
                  <a:pt x="2647990" y="0"/>
                  <a:pt x="2717037" y="69047"/>
                  <a:pt x="2717037" y="154220"/>
                </a:cubicBezTo>
                <a:lnTo>
                  <a:pt x="2717037" y="1028630"/>
                </a:lnTo>
                <a:cubicBezTo>
                  <a:pt x="2717037" y="1113803"/>
                  <a:pt x="2647990" y="1182850"/>
                  <a:pt x="2562817" y="1182850"/>
                </a:cubicBezTo>
                <a:lnTo>
                  <a:pt x="154220" y="1182850"/>
                </a:lnTo>
                <a:cubicBezTo>
                  <a:pt x="69047" y="1182850"/>
                  <a:pt x="0" y="1113803"/>
                  <a:pt x="0" y="1028630"/>
                </a:cubicBezTo>
                <a:lnTo>
                  <a:pt x="0" y="154220"/>
                </a:lnTo>
                <a:cubicBezTo>
                  <a:pt x="0" y="69047"/>
                  <a:pt x="69047" y="0"/>
                  <a:pt x="154220" y="0"/>
                </a:cubicBezTo>
                <a:close/>
              </a:path>
            </a:pathLst>
          </a:custGeom>
        </p:spPr>
        <p:txBody>
          <a:bodyPr wrap="square">
            <a:noAutofit/>
          </a:bodyPr>
          <a:lstStyle/>
          <a:p>
            <a:endParaRPr lang="en-IN" dirty="0"/>
          </a:p>
        </p:txBody>
      </p:sp>
      <p:sp>
        <p:nvSpPr>
          <p:cNvPr id="27" name="Picture Placeholder 26">
            <a:extLst>
              <a:ext uri="{FF2B5EF4-FFF2-40B4-BE49-F238E27FC236}">
                <a16:creationId xmlns:a16="http://schemas.microsoft.com/office/drawing/2014/main" id="{16E41D12-2C03-4115-BF17-09ADF7C36398}"/>
              </a:ext>
            </a:extLst>
          </p:cNvPr>
          <p:cNvSpPr>
            <a:spLocks noGrp="1"/>
          </p:cNvSpPr>
          <p:nvPr>
            <p:ph type="pic" sz="quarter" idx="14"/>
          </p:nvPr>
        </p:nvSpPr>
        <p:spPr>
          <a:xfrm>
            <a:off x="2582082" y="1313371"/>
            <a:ext cx="1326494" cy="1182850"/>
          </a:xfrm>
          <a:custGeom>
            <a:avLst/>
            <a:gdLst>
              <a:gd name="connsiteX0" fmla="*/ 142782 w 1326494"/>
              <a:gd name="connsiteY0" fmla="*/ 0 h 1182850"/>
              <a:gd name="connsiteX1" fmla="*/ 1183712 w 1326494"/>
              <a:gd name="connsiteY1" fmla="*/ 0 h 1182850"/>
              <a:gd name="connsiteX2" fmla="*/ 1326494 w 1326494"/>
              <a:gd name="connsiteY2" fmla="*/ 142782 h 1182850"/>
              <a:gd name="connsiteX3" fmla="*/ 1326494 w 1326494"/>
              <a:gd name="connsiteY3" fmla="*/ 1040068 h 1182850"/>
              <a:gd name="connsiteX4" fmla="*/ 1183712 w 1326494"/>
              <a:gd name="connsiteY4" fmla="*/ 1182850 h 1182850"/>
              <a:gd name="connsiteX5" fmla="*/ 142782 w 1326494"/>
              <a:gd name="connsiteY5" fmla="*/ 1182850 h 1182850"/>
              <a:gd name="connsiteX6" fmla="*/ 0 w 1326494"/>
              <a:gd name="connsiteY6" fmla="*/ 1040068 h 1182850"/>
              <a:gd name="connsiteX7" fmla="*/ 0 w 1326494"/>
              <a:gd name="connsiteY7" fmla="*/ 142782 h 1182850"/>
              <a:gd name="connsiteX8" fmla="*/ 142782 w 1326494"/>
              <a:gd name="connsiteY8" fmla="*/ 0 h 1182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26494" h="1182850">
                <a:moveTo>
                  <a:pt x="142782" y="0"/>
                </a:moveTo>
                <a:lnTo>
                  <a:pt x="1183712" y="0"/>
                </a:lnTo>
                <a:cubicBezTo>
                  <a:pt x="1262568" y="0"/>
                  <a:pt x="1326494" y="63926"/>
                  <a:pt x="1326494" y="142782"/>
                </a:cubicBezTo>
                <a:lnTo>
                  <a:pt x="1326494" y="1040068"/>
                </a:lnTo>
                <a:cubicBezTo>
                  <a:pt x="1326494" y="1118924"/>
                  <a:pt x="1262568" y="1182850"/>
                  <a:pt x="1183712" y="1182850"/>
                </a:cubicBezTo>
                <a:lnTo>
                  <a:pt x="142782" y="1182850"/>
                </a:lnTo>
                <a:cubicBezTo>
                  <a:pt x="63926" y="1182850"/>
                  <a:pt x="0" y="1118924"/>
                  <a:pt x="0" y="1040068"/>
                </a:cubicBezTo>
                <a:lnTo>
                  <a:pt x="0" y="142782"/>
                </a:lnTo>
                <a:cubicBezTo>
                  <a:pt x="0" y="63926"/>
                  <a:pt x="63926" y="0"/>
                  <a:pt x="142782" y="0"/>
                </a:cubicBezTo>
                <a:close/>
              </a:path>
            </a:pathLst>
          </a:custGeom>
        </p:spPr>
        <p:txBody>
          <a:bodyPr wrap="square">
            <a:noAutofit/>
          </a:bodyPr>
          <a:lstStyle/>
          <a:p>
            <a:endParaRPr lang="en-IN" dirty="0"/>
          </a:p>
        </p:txBody>
      </p:sp>
      <p:sp>
        <p:nvSpPr>
          <p:cNvPr id="28" name="Picture Placeholder 27">
            <a:extLst>
              <a:ext uri="{FF2B5EF4-FFF2-40B4-BE49-F238E27FC236}">
                <a16:creationId xmlns:a16="http://schemas.microsoft.com/office/drawing/2014/main" id="{1FD682CB-80C6-4C22-8EA0-36E27E1340C0}"/>
              </a:ext>
            </a:extLst>
          </p:cNvPr>
          <p:cNvSpPr>
            <a:spLocks noGrp="1"/>
          </p:cNvSpPr>
          <p:nvPr>
            <p:ph type="pic" sz="quarter" idx="15"/>
          </p:nvPr>
        </p:nvSpPr>
        <p:spPr>
          <a:xfrm>
            <a:off x="2582082" y="2626297"/>
            <a:ext cx="1326494" cy="1182850"/>
          </a:xfrm>
          <a:custGeom>
            <a:avLst/>
            <a:gdLst>
              <a:gd name="connsiteX0" fmla="*/ 123584 w 1326494"/>
              <a:gd name="connsiteY0" fmla="*/ 0 h 1182850"/>
              <a:gd name="connsiteX1" fmla="*/ 1202910 w 1326494"/>
              <a:gd name="connsiteY1" fmla="*/ 0 h 1182850"/>
              <a:gd name="connsiteX2" fmla="*/ 1326494 w 1326494"/>
              <a:gd name="connsiteY2" fmla="*/ 123584 h 1182850"/>
              <a:gd name="connsiteX3" fmla="*/ 1326494 w 1326494"/>
              <a:gd name="connsiteY3" fmla="*/ 1059266 h 1182850"/>
              <a:gd name="connsiteX4" fmla="*/ 1202910 w 1326494"/>
              <a:gd name="connsiteY4" fmla="*/ 1182850 h 1182850"/>
              <a:gd name="connsiteX5" fmla="*/ 123584 w 1326494"/>
              <a:gd name="connsiteY5" fmla="*/ 1182850 h 1182850"/>
              <a:gd name="connsiteX6" fmla="*/ 0 w 1326494"/>
              <a:gd name="connsiteY6" fmla="*/ 1059266 h 1182850"/>
              <a:gd name="connsiteX7" fmla="*/ 0 w 1326494"/>
              <a:gd name="connsiteY7" fmla="*/ 123584 h 1182850"/>
              <a:gd name="connsiteX8" fmla="*/ 123584 w 1326494"/>
              <a:gd name="connsiteY8" fmla="*/ 0 h 1182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26494" h="1182850">
                <a:moveTo>
                  <a:pt x="123584" y="0"/>
                </a:moveTo>
                <a:lnTo>
                  <a:pt x="1202910" y="0"/>
                </a:lnTo>
                <a:cubicBezTo>
                  <a:pt x="1271164" y="0"/>
                  <a:pt x="1326494" y="55330"/>
                  <a:pt x="1326494" y="123584"/>
                </a:cubicBezTo>
                <a:lnTo>
                  <a:pt x="1326494" y="1059266"/>
                </a:lnTo>
                <a:cubicBezTo>
                  <a:pt x="1326494" y="1127520"/>
                  <a:pt x="1271164" y="1182850"/>
                  <a:pt x="1202910" y="1182850"/>
                </a:cubicBezTo>
                <a:lnTo>
                  <a:pt x="123584" y="1182850"/>
                </a:lnTo>
                <a:cubicBezTo>
                  <a:pt x="55330" y="1182850"/>
                  <a:pt x="0" y="1127520"/>
                  <a:pt x="0" y="1059266"/>
                </a:cubicBezTo>
                <a:lnTo>
                  <a:pt x="0" y="123584"/>
                </a:lnTo>
                <a:cubicBezTo>
                  <a:pt x="0" y="55330"/>
                  <a:pt x="55330" y="0"/>
                  <a:pt x="123584" y="0"/>
                </a:cubicBezTo>
                <a:close/>
              </a:path>
            </a:pathLst>
          </a:custGeom>
        </p:spPr>
        <p:txBody>
          <a:bodyPr wrap="square">
            <a:noAutofit/>
          </a:bodyPr>
          <a:lstStyle/>
          <a:p>
            <a:endParaRPr lang="en-IN" dirty="0"/>
          </a:p>
        </p:txBody>
      </p:sp>
      <p:sp>
        <p:nvSpPr>
          <p:cNvPr id="33" name="Picture Placeholder 32">
            <a:extLst>
              <a:ext uri="{FF2B5EF4-FFF2-40B4-BE49-F238E27FC236}">
                <a16:creationId xmlns:a16="http://schemas.microsoft.com/office/drawing/2014/main" id="{20484C89-B048-45DC-A16A-376484FE5C6A}"/>
              </a:ext>
            </a:extLst>
          </p:cNvPr>
          <p:cNvSpPr>
            <a:spLocks noGrp="1"/>
          </p:cNvSpPr>
          <p:nvPr>
            <p:ph type="pic" sz="quarter" idx="16"/>
          </p:nvPr>
        </p:nvSpPr>
        <p:spPr>
          <a:xfrm>
            <a:off x="9798036" y="3799535"/>
            <a:ext cx="1326494" cy="1182850"/>
          </a:xfrm>
          <a:custGeom>
            <a:avLst/>
            <a:gdLst>
              <a:gd name="connsiteX0" fmla="*/ 125039 w 1326494"/>
              <a:gd name="connsiteY0" fmla="*/ 0 h 1182850"/>
              <a:gd name="connsiteX1" fmla="*/ 1201455 w 1326494"/>
              <a:gd name="connsiteY1" fmla="*/ 0 h 1182850"/>
              <a:gd name="connsiteX2" fmla="*/ 1326494 w 1326494"/>
              <a:gd name="connsiteY2" fmla="*/ 125039 h 1182850"/>
              <a:gd name="connsiteX3" fmla="*/ 1326494 w 1326494"/>
              <a:gd name="connsiteY3" fmla="*/ 1057811 h 1182850"/>
              <a:gd name="connsiteX4" fmla="*/ 1201455 w 1326494"/>
              <a:gd name="connsiteY4" fmla="*/ 1182850 h 1182850"/>
              <a:gd name="connsiteX5" fmla="*/ 125039 w 1326494"/>
              <a:gd name="connsiteY5" fmla="*/ 1182850 h 1182850"/>
              <a:gd name="connsiteX6" fmla="*/ 0 w 1326494"/>
              <a:gd name="connsiteY6" fmla="*/ 1057811 h 1182850"/>
              <a:gd name="connsiteX7" fmla="*/ 0 w 1326494"/>
              <a:gd name="connsiteY7" fmla="*/ 125039 h 1182850"/>
              <a:gd name="connsiteX8" fmla="*/ 125039 w 1326494"/>
              <a:gd name="connsiteY8" fmla="*/ 0 h 1182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26494" h="1182850">
                <a:moveTo>
                  <a:pt x="125039" y="0"/>
                </a:moveTo>
                <a:lnTo>
                  <a:pt x="1201455" y="0"/>
                </a:lnTo>
                <a:cubicBezTo>
                  <a:pt x="1270512" y="0"/>
                  <a:pt x="1326494" y="55982"/>
                  <a:pt x="1326494" y="125039"/>
                </a:cubicBezTo>
                <a:lnTo>
                  <a:pt x="1326494" y="1057811"/>
                </a:lnTo>
                <a:cubicBezTo>
                  <a:pt x="1326494" y="1126868"/>
                  <a:pt x="1270512" y="1182850"/>
                  <a:pt x="1201455" y="1182850"/>
                </a:cubicBezTo>
                <a:lnTo>
                  <a:pt x="125039" y="1182850"/>
                </a:lnTo>
                <a:cubicBezTo>
                  <a:pt x="55982" y="1182850"/>
                  <a:pt x="0" y="1126868"/>
                  <a:pt x="0" y="1057811"/>
                </a:cubicBezTo>
                <a:lnTo>
                  <a:pt x="0" y="125039"/>
                </a:lnTo>
                <a:cubicBezTo>
                  <a:pt x="0" y="55982"/>
                  <a:pt x="55982" y="0"/>
                  <a:pt x="125039" y="0"/>
                </a:cubicBezTo>
                <a:close/>
              </a:path>
            </a:pathLst>
          </a:custGeom>
        </p:spPr>
        <p:txBody>
          <a:bodyPr wrap="square">
            <a:noAutofit/>
          </a:bodyPr>
          <a:lstStyle/>
          <a:p>
            <a:endParaRPr lang="en-IN" dirty="0"/>
          </a:p>
        </p:txBody>
      </p:sp>
      <p:sp>
        <p:nvSpPr>
          <p:cNvPr id="34" name="Picture Placeholder 33">
            <a:extLst>
              <a:ext uri="{FF2B5EF4-FFF2-40B4-BE49-F238E27FC236}">
                <a16:creationId xmlns:a16="http://schemas.microsoft.com/office/drawing/2014/main" id="{76470CC0-36E2-4796-9D57-9C72BA187C46}"/>
              </a:ext>
            </a:extLst>
          </p:cNvPr>
          <p:cNvSpPr>
            <a:spLocks noGrp="1"/>
          </p:cNvSpPr>
          <p:nvPr>
            <p:ph type="pic" sz="quarter" idx="17"/>
          </p:nvPr>
        </p:nvSpPr>
        <p:spPr>
          <a:xfrm>
            <a:off x="9798034" y="5122071"/>
            <a:ext cx="1326494" cy="1182850"/>
          </a:xfrm>
          <a:custGeom>
            <a:avLst/>
            <a:gdLst>
              <a:gd name="connsiteX0" fmla="*/ 101701 w 1326494"/>
              <a:gd name="connsiteY0" fmla="*/ 0 h 1182850"/>
              <a:gd name="connsiteX1" fmla="*/ 1224793 w 1326494"/>
              <a:gd name="connsiteY1" fmla="*/ 0 h 1182850"/>
              <a:gd name="connsiteX2" fmla="*/ 1326494 w 1326494"/>
              <a:gd name="connsiteY2" fmla="*/ 101701 h 1182850"/>
              <a:gd name="connsiteX3" fmla="*/ 1326494 w 1326494"/>
              <a:gd name="connsiteY3" fmla="*/ 1081149 h 1182850"/>
              <a:gd name="connsiteX4" fmla="*/ 1224793 w 1326494"/>
              <a:gd name="connsiteY4" fmla="*/ 1182850 h 1182850"/>
              <a:gd name="connsiteX5" fmla="*/ 101701 w 1326494"/>
              <a:gd name="connsiteY5" fmla="*/ 1182850 h 1182850"/>
              <a:gd name="connsiteX6" fmla="*/ 0 w 1326494"/>
              <a:gd name="connsiteY6" fmla="*/ 1081149 h 1182850"/>
              <a:gd name="connsiteX7" fmla="*/ 0 w 1326494"/>
              <a:gd name="connsiteY7" fmla="*/ 101701 h 1182850"/>
              <a:gd name="connsiteX8" fmla="*/ 101701 w 1326494"/>
              <a:gd name="connsiteY8" fmla="*/ 0 h 1182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26494" h="1182850">
                <a:moveTo>
                  <a:pt x="101701" y="0"/>
                </a:moveTo>
                <a:lnTo>
                  <a:pt x="1224793" y="0"/>
                </a:lnTo>
                <a:cubicBezTo>
                  <a:pt x="1280961" y="0"/>
                  <a:pt x="1326494" y="45533"/>
                  <a:pt x="1326494" y="101701"/>
                </a:cubicBezTo>
                <a:lnTo>
                  <a:pt x="1326494" y="1081149"/>
                </a:lnTo>
                <a:cubicBezTo>
                  <a:pt x="1326494" y="1137317"/>
                  <a:pt x="1280961" y="1182850"/>
                  <a:pt x="1224793" y="1182850"/>
                </a:cubicBezTo>
                <a:lnTo>
                  <a:pt x="101701" y="1182850"/>
                </a:lnTo>
                <a:cubicBezTo>
                  <a:pt x="45533" y="1182850"/>
                  <a:pt x="0" y="1137317"/>
                  <a:pt x="0" y="1081149"/>
                </a:cubicBezTo>
                <a:lnTo>
                  <a:pt x="0" y="101701"/>
                </a:lnTo>
                <a:cubicBezTo>
                  <a:pt x="0" y="45533"/>
                  <a:pt x="45533" y="0"/>
                  <a:pt x="101701" y="0"/>
                </a:cubicBezTo>
                <a:close/>
              </a:path>
            </a:pathLst>
          </a:custGeom>
        </p:spPr>
        <p:txBody>
          <a:bodyPr wrap="square">
            <a:noAutofit/>
          </a:bodyPr>
          <a:lstStyle/>
          <a:p>
            <a:endParaRPr lang="en-IN" dirty="0"/>
          </a:p>
        </p:txBody>
      </p:sp>
      <p:sp>
        <p:nvSpPr>
          <p:cNvPr id="30" name="Picture Placeholder 29">
            <a:extLst>
              <a:ext uri="{FF2B5EF4-FFF2-40B4-BE49-F238E27FC236}">
                <a16:creationId xmlns:a16="http://schemas.microsoft.com/office/drawing/2014/main" id="{A8266AC1-043E-4C3C-A2B6-849F83FA4AD8}"/>
              </a:ext>
            </a:extLst>
          </p:cNvPr>
          <p:cNvSpPr>
            <a:spLocks noGrp="1"/>
          </p:cNvSpPr>
          <p:nvPr>
            <p:ph type="pic" sz="quarter" idx="18"/>
          </p:nvPr>
        </p:nvSpPr>
        <p:spPr>
          <a:xfrm>
            <a:off x="5526812" y="2626297"/>
            <a:ext cx="2652988" cy="2365700"/>
          </a:xfrm>
          <a:custGeom>
            <a:avLst/>
            <a:gdLst>
              <a:gd name="connsiteX0" fmla="*/ 142131 w 2652988"/>
              <a:gd name="connsiteY0" fmla="*/ 0 h 2365700"/>
              <a:gd name="connsiteX1" fmla="*/ 2510857 w 2652988"/>
              <a:gd name="connsiteY1" fmla="*/ 0 h 2365700"/>
              <a:gd name="connsiteX2" fmla="*/ 2652988 w 2652988"/>
              <a:gd name="connsiteY2" fmla="*/ 142131 h 2365700"/>
              <a:gd name="connsiteX3" fmla="*/ 2652988 w 2652988"/>
              <a:gd name="connsiteY3" fmla="*/ 2223569 h 2365700"/>
              <a:gd name="connsiteX4" fmla="*/ 2510857 w 2652988"/>
              <a:gd name="connsiteY4" fmla="*/ 2365700 h 2365700"/>
              <a:gd name="connsiteX5" fmla="*/ 142131 w 2652988"/>
              <a:gd name="connsiteY5" fmla="*/ 2365700 h 2365700"/>
              <a:gd name="connsiteX6" fmla="*/ 0 w 2652988"/>
              <a:gd name="connsiteY6" fmla="*/ 2223569 h 2365700"/>
              <a:gd name="connsiteX7" fmla="*/ 0 w 2652988"/>
              <a:gd name="connsiteY7" fmla="*/ 142131 h 2365700"/>
              <a:gd name="connsiteX8" fmla="*/ 142131 w 2652988"/>
              <a:gd name="connsiteY8" fmla="*/ 0 h 2365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52988" h="2365700">
                <a:moveTo>
                  <a:pt x="142131" y="0"/>
                </a:moveTo>
                <a:lnTo>
                  <a:pt x="2510857" y="0"/>
                </a:lnTo>
                <a:cubicBezTo>
                  <a:pt x="2589354" y="0"/>
                  <a:pt x="2652988" y="63634"/>
                  <a:pt x="2652988" y="142131"/>
                </a:cubicBezTo>
                <a:lnTo>
                  <a:pt x="2652988" y="2223569"/>
                </a:lnTo>
                <a:cubicBezTo>
                  <a:pt x="2652988" y="2302066"/>
                  <a:pt x="2589354" y="2365700"/>
                  <a:pt x="2510857" y="2365700"/>
                </a:cubicBezTo>
                <a:lnTo>
                  <a:pt x="142131" y="2365700"/>
                </a:lnTo>
                <a:cubicBezTo>
                  <a:pt x="63634" y="2365700"/>
                  <a:pt x="0" y="2302066"/>
                  <a:pt x="0" y="2223569"/>
                </a:cubicBezTo>
                <a:lnTo>
                  <a:pt x="0" y="142131"/>
                </a:lnTo>
                <a:cubicBezTo>
                  <a:pt x="0" y="63634"/>
                  <a:pt x="63634" y="0"/>
                  <a:pt x="142131" y="0"/>
                </a:cubicBezTo>
                <a:close/>
              </a:path>
            </a:pathLst>
          </a:custGeom>
        </p:spPr>
        <p:txBody>
          <a:bodyPr wrap="square">
            <a:noAutofit/>
          </a:bodyPr>
          <a:lstStyle/>
          <a:p>
            <a:endParaRPr lang="en-IN" dirty="0"/>
          </a:p>
        </p:txBody>
      </p:sp>
    </p:spTree>
    <p:extLst>
      <p:ext uri="{BB962C8B-B14F-4D97-AF65-F5344CB8AC3E}">
        <p14:creationId xmlns:p14="http://schemas.microsoft.com/office/powerpoint/2010/main" val="5880686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C3ABB095-C01C-4CE7-8F03-46751204DAED}"/>
              </a:ext>
            </a:extLst>
          </p:cNvPr>
          <p:cNvSpPr>
            <a:spLocks noGrp="1"/>
          </p:cNvSpPr>
          <p:nvPr>
            <p:ph type="pic" sz="quarter" idx="10"/>
          </p:nvPr>
        </p:nvSpPr>
        <p:spPr>
          <a:xfrm>
            <a:off x="7394575" y="1114425"/>
            <a:ext cx="2228850" cy="4700588"/>
          </a:xfrm>
          <a:custGeom>
            <a:avLst/>
            <a:gdLst>
              <a:gd name="connsiteX0" fmla="*/ 219074 w 2228850"/>
              <a:gd name="connsiteY0" fmla="*/ 0 h 4700588"/>
              <a:gd name="connsiteX1" fmla="*/ 2009776 w 2228850"/>
              <a:gd name="connsiteY1" fmla="*/ 0 h 4700588"/>
              <a:gd name="connsiteX2" fmla="*/ 2228850 w 2228850"/>
              <a:gd name="connsiteY2" fmla="*/ 219074 h 4700588"/>
              <a:gd name="connsiteX3" fmla="*/ 2228850 w 2228850"/>
              <a:gd name="connsiteY3" fmla="*/ 4481514 h 4700588"/>
              <a:gd name="connsiteX4" fmla="*/ 2009776 w 2228850"/>
              <a:gd name="connsiteY4" fmla="*/ 4700588 h 4700588"/>
              <a:gd name="connsiteX5" fmla="*/ 219074 w 2228850"/>
              <a:gd name="connsiteY5" fmla="*/ 4700588 h 4700588"/>
              <a:gd name="connsiteX6" fmla="*/ 0 w 2228850"/>
              <a:gd name="connsiteY6" fmla="*/ 4481514 h 4700588"/>
              <a:gd name="connsiteX7" fmla="*/ 0 w 2228850"/>
              <a:gd name="connsiteY7" fmla="*/ 219074 h 4700588"/>
              <a:gd name="connsiteX8" fmla="*/ 219074 w 2228850"/>
              <a:gd name="connsiteY8" fmla="*/ 0 h 4700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28850" h="4700588">
                <a:moveTo>
                  <a:pt x="219074" y="0"/>
                </a:moveTo>
                <a:lnTo>
                  <a:pt x="2009776" y="0"/>
                </a:lnTo>
                <a:cubicBezTo>
                  <a:pt x="2130767" y="0"/>
                  <a:pt x="2228850" y="98083"/>
                  <a:pt x="2228850" y="219074"/>
                </a:cubicBezTo>
                <a:lnTo>
                  <a:pt x="2228850" y="4481514"/>
                </a:lnTo>
                <a:cubicBezTo>
                  <a:pt x="2228850" y="4602505"/>
                  <a:pt x="2130767" y="4700588"/>
                  <a:pt x="2009776" y="4700588"/>
                </a:cubicBezTo>
                <a:lnTo>
                  <a:pt x="219074" y="4700588"/>
                </a:lnTo>
                <a:cubicBezTo>
                  <a:pt x="98083" y="4700588"/>
                  <a:pt x="0" y="4602505"/>
                  <a:pt x="0" y="4481514"/>
                </a:cubicBezTo>
                <a:lnTo>
                  <a:pt x="0" y="219074"/>
                </a:lnTo>
                <a:cubicBezTo>
                  <a:pt x="0" y="98083"/>
                  <a:pt x="98083" y="0"/>
                  <a:pt x="219074" y="0"/>
                </a:cubicBezTo>
                <a:close/>
              </a:path>
            </a:pathLst>
          </a:custGeom>
        </p:spPr>
        <p:txBody>
          <a:bodyPr wrap="square">
            <a:noAutofit/>
          </a:bodyPr>
          <a:lstStyle/>
          <a:p>
            <a:endParaRPr lang="en-IN"/>
          </a:p>
        </p:txBody>
      </p:sp>
    </p:spTree>
    <p:extLst>
      <p:ext uri="{BB962C8B-B14F-4D97-AF65-F5344CB8AC3E}">
        <p14:creationId xmlns:p14="http://schemas.microsoft.com/office/powerpoint/2010/main" val="36047037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84E4B698-3674-4533-A2E9-C10FA6980A9B}"/>
              </a:ext>
            </a:extLst>
          </p:cNvPr>
          <p:cNvSpPr>
            <a:spLocks noGrp="1"/>
          </p:cNvSpPr>
          <p:nvPr>
            <p:ph type="pic" sz="quarter" idx="10"/>
          </p:nvPr>
        </p:nvSpPr>
        <p:spPr>
          <a:xfrm>
            <a:off x="1629558" y="1637105"/>
            <a:ext cx="2546597" cy="4103585"/>
          </a:xfrm>
          <a:custGeom>
            <a:avLst/>
            <a:gdLst>
              <a:gd name="connsiteX0" fmla="*/ 0 w 2801257"/>
              <a:gd name="connsiteY0" fmla="*/ 0 h 4513943"/>
              <a:gd name="connsiteX1" fmla="*/ 2801257 w 2801257"/>
              <a:gd name="connsiteY1" fmla="*/ 0 h 4513943"/>
              <a:gd name="connsiteX2" fmla="*/ 2801257 w 2801257"/>
              <a:gd name="connsiteY2" fmla="*/ 4513943 h 4513943"/>
              <a:gd name="connsiteX3" fmla="*/ 0 w 2801257"/>
              <a:gd name="connsiteY3" fmla="*/ 4513943 h 4513943"/>
            </a:gdLst>
            <a:ahLst/>
            <a:cxnLst>
              <a:cxn ang="0">
                <a:pos x="connsiteX0" y="connsiteY0"/>
              </a:cxn>
              <a:cxn ang="0">
                <a:pos x="connsiteX1" y="connsiteY1"/>
              </a:cxn>
              <a:cxn ang="0">
                <a:pos x="connsiteX2" y="connsiteY2"/>
              </a:cxn>
              <a:cxn ang="0">
                <a:pos x="connsiteX3" y="connsiteY3"/>
              </a:cxn>
            </a:cxnLst>
            <a:rect l="l" t="t" r="r" b="b"/>
            <a:pathLst>
              <a:path w="2801257" h="4513943">
                <a:moveTo>
                  <a:pt x="0" y="0"/>
                </a:moveTo>
                <a:lnTo>
                  <a:pt x="2801257" y="0"/>
                </a:lnTo>
                <a:lnTo>
                  <a:pt x="2801257" y="4513943"/>
                </a:lnTo>
                <a:lnTo>
                  <a:pt x="0" y="4513943"/>
                </a:lnTo>
                <a:close/>
              </a:path>
            </a:pathLst>
          </a:custGeom>
        </p:spPr>
        <p:txBody>
          <a:bodyPr wrap="square">
            <a:noAutofit/>
          </a:bodyPr>
          <a:lstStyle/>
          <a:p>
            <a:endParaRPr lang="en-IN" dirty="0"/>
          </a:p>
        </p:txBody>
      </p:sp>
      <p:sp>
        <p:nvSpPr>
          <p:cNvPr id="18" name="Picture Placeholder 17">
            <a:extLst>
              <a:ext uri="{FF2B5EF4-FFF2-40B4-BE49-F238E27FC236}">
                <a16:creationId xmlns:a16="http://schemas.microsoft.com/office/drawing/2014/main" id="{7D240D58-2CAF-4FAC-A36B-5DCA184BE7A8}"/>
              </a:ext>
            </a:extLst>
          </p:cNvPr>
          <p:cNvSpPr>
            <a:spLocks noGrp="1"/>
          </p:cNvSpPr>
          <p:nvPr>
            <p:ph type="pic" sz="quarter" idx="11"/>
          </p:nvPr>
        </p:nvSpPr>
        <p:spPr>
          <a:xfrm>
            <a:off x="4822701" y="1637105"/>
            <a:ext cx="2546597" cy="4103585"/>
          </a:xfrm>
          <a:custGeom>
            <a:avLst/>
            <a:gdLst>
              <a:gd name="connsiteX0" fmla="*/ 0 w 2801257"/>
              <a:gd name="connsiteY0" fmla="*/ 0 h 4513943"/>
              <a:gd name="connsiteX1" fmla="*/ 2801257 w 2801257"/>
              <a:gd name="connsiteY1" fmla="*/ 0 h 4513943"/>
              <a:gd name="connsiteX2" fmla="*/ 2801257 w 2801257"/>
              <a:gd name="connsiteY2" fmla="*/ 4513943 h 4513943"/>
              <a:gd name="connsiteX3" fmla="*/ 0 w 2801257"/>
              <a:gd name="connsiteY3" fmla="*/ 4513943 h 4513943"/>
            </a:gdLst>
            <a:ahLst/>
            <a:cxnLst>
              <a:cxn ang="0">
                <a:pos x="connsiteX0" y="connsiteY0"/>
              </a:cxn>
              <a:cxn ang="0">
                <a:pos x="connsiteX1" y="connsiteY1"/>
              </a:cxn>
              <a:cxn ang="0">
                <a:pos x="connsiteX2" y="connsiteY2"/>
              </a:cxn>
              <a:cxn ang="0">
                <a:pos x="connsiteX3" y="connsiteY3"/>
              </a:cxn>
            </a:cxnLst>
            <a:rect l="l" t="t" r="r" b="b"/>
            <a:pathLst>
              <a:path w="2801257" h="4513943">
                <a:moveTo>
                  <a:pt x="0" y="0"/>
                </a:moveTo>
                <a:lnTo>
                  <a:pt x="2801257" y="0"/>
                </a:lnTo>
                <a:lnTo>
                  <a:pt x="2801257" y="4513943"/>
                </a:lnTo>
                <a:lnTo>
                  <a:pt x="0" y="4513943"/>
                </a:lnTo>
                <a:close/>
              </a:path>
            </a:pathLst>
          </a:custGeom>
        </p:spPr>
        <p:txBody>
          <a:bodyPr wrap="square">
            <a:noAutofit/>
          </a:bodyPr>
          <a:lstStyle/>
          <a:p>
            <a:endParaRPr lang="en-IN" dirty="0"/>
          </a:p>
        </p:txBody>
      </p:sp>
      <p:sp>
        <p:nvSpPr>
          <p:cNvPr id="19" name="Picture Placeholder 18">
            <a:extLst>
              <a:ext uri="{FF2B5EF4-FFF2-40B4-BE49-F238E27FC236}">
                <a16:creationId xmlns:a16="http://schemas.microsoft.com/office/drawing/2014/main" id="{DBF4C34A-12BD-4C0C-8C4E-F71AACC4BE63}"/>
              </a:ext>
            </a:extLst>
          </p:cNvPr>
          <p:cNvSpPr>
            <a:spLocks noGrp="1"/>
          </p:cNvSpPr>
          <p:nvPr>
            <p:ph type="pic" sz="quarter" idx="12"/>
          </p:nvPr>
        </p:nvSpPr>
        <p:spPr>
          <a:xfrm>
            <a:off x="8015845" y="1637105"/>
            <a:ext cx="2546597" cy="4103585"/>
          </a:xfrm>
          <a:custGeom>
            <a:avLst/>
            <a:gdLst>
              <a:gd name="connsiteX0" fmla="*/ 0 w 2801257"/>
              <a:gd name="connsiteY0" fmla="*/ 0 h 4513943"/>
              <a:gd name="connsiteX1" fmla="*/ 2801257 w 2801257"/>
              <a:gd name="connsiteY1" fmla="*/ 0 h 4513943"/>
              <a:gd name="connsiteX2" fmla="*/ 2801257 w 2801257"/>
              <a:gd name="connsiteY2" fmla="*/ 4513943 h 4513943"/>
              <a:gd name="connsiteX3" fmla="*/ 0 w 2801257"/>
              <a:gd name="connsiteY3" fmla="*/ 4513943 h 4513943"/>
            </a:gdLst>
            <a:ahLst/>
            <a:cxnLst>
              <a:cxn ang="0">
                <a:pos x="connsiteX0" y="connsiteY0"/>
              </a:cxn>
              <a:cxn ang="0">
                <a:pos x="connsiteX1" y="connsiteY1"/>
              </a:cxn>
              <a:cxn ang="0">
                <a:pos x="connsiteX2" y="connsiteY2"/>
              </a:cxn>
              <a:cxn ang="0">
                <a:pos x="connsiteX3" y="connsiteY3"/>
              </a:cxn>
            </a:cxnLst>
            <a:rect l="l" t="t" r="r" b="b"/>
            <a:pathLst>
              <a:path w="2801257" h="4513943">
                <a:moveTo>
                  <a:pt x="0" y="0"/>
                </a:moveTo>
                <a:lnTo>
                  <a:pt x="2801257" y="0"/>
                </a:lnTo>
                <a:lnTo>
                  <a:pt x="2801257" y="4513943"/>
                </a:lnTo>
                <a:lnTo>
                  <a:pt x="0" y="4513943"/>
                </a:lnTo>
                <a:close/>
              </a:path>
            </a:pathLst>
          </a:custGeom>
        </p:spPr>
        <p:txBody>
          <a:bodyPr wrap="square">
            <a:noAutofit/>
          </a:bodyPr>
          <a:lstStyle/>
          <a:p>
            <a:endParaRPr lang="en-IN" dirty="0"/>
          </a:p>
        </p:txBody>
      </p:sp>
    </p:spTree>
    <p:extLst>
      <p:ext uri="{BB962C8B-B14F-4D97-AF65-F5344CB8AC3E}">
        <p14:creationId xmlns:p14="http://schemas.microsoft.com/office/powerpoint/2010/main" val="41999623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C23D11-FF58-467B-B48A-03A8EE837586}"/>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BAC4CAA2-E67A-4FA5-955E-0DE728AA2ACB}"/>
              </a:ext>
            </a:extLst>
          </p:cNvPr>
          <p:cNvSpPr>
            <a:spLocks noGrp="1"/>
          </p:cNvSpPr>
          <p:nvPr>
            <p:ph type="dt" sz="half" idx="10"/>
          </p:nvPr>
        </p:nvSpPr>
        <p:spPr/>
        <p:txBody>
          <a:bodyPr/>
          <a:lstStyle/>
          <a:p>
            <a:fld id="{9CE73DED-D42D-4CD6-AD34-A736FCCC5C54}" type="datetimeFigureOut">
              <a:rPr lang="en-IN" smtClean="0"/>
              <a:t>24-07-2024</a:t>
            </a:fld>
            <a:endParaRPr lang="en-IN" dirty="0"/>
          </a:p>
        </p:txBody>
      </p:sp>
      <p:sp>
        <p:nvSpPr>
          <p:cNvPr id="4" name="Footer Placeholder 3">
            <a:extLst>
              <a:ext uri="{FF2B5EF4-FFF2-40B4-BE49-F238E27FC236}">
                <a16:creationId xmlns:a16="http://schemas.microsoft.com/office/drawing/2014/main" id="{0949D430-35FA-4BDA-9861-67A3D1AF85E5}"/>
              </a:ext>
            </a:extLst>
          </p:cNvPr>
          <p:cNvSpPr>
            <a:spLocks noGrp="1"/>
          </p:cNvSpPr>
          <p:nvPr>
            <p:ph type="ftr" sz="quarter" idx="11"/>
          </p:nvPr>
        </p:nvSpPr>
        <p:spPr/>
        <p:txBody>
          <a:bodyPr/>
          <a:lstStyle/>
          <a:p>
            <a:endParaRPr lang="en-IN" dirty="0"/>
          </a:p>
        </p:txBody>
      </p:sp>
      <p:sp>
        <p:nvSpPr>
          <p:cNvPr id="5" name="Slide Number Placeholder 4">
            <a:extLst>
              <a:ext uri="{FF2B5EF4-FFF2-40B4-BE49-F238E27FC236}">
                <a16:creationId xmlns:a16="http://schemas.microsoft.com/office/drawing/2014/main" id="{8AE7EE74-035D-4419-8636-1926FEED8EE7}"/>
              </a:ext>
            </a:extLst>
          </p:cNvPr>
          <p:cNvSpPr>
            <a:spLocks noGrp="1"/>
          </p:cNvSpPr>
          <p:nvPr>
            <p:ph type="sldNum" sz="quarter" idx="12"/>
          </p:nvPr>
        </p:nvSpPr>
        <p:spPr/>
        <p:txBody>
          <a:bodyPr/>
          <a:lstStyle/>
          <a:p>
            <a:fld id="{8889DF61-15AC-4AC2-AA3B-80B6B126963C}" type="slidenum">
              <a:rPr lang="en-IN" smtClean="0"/>
              <a:t>‹#›</a:t>
            </a:fld>
            <a:endParaRPr lang="en-IN" dirty="0"/>
          </a:p>
        </p:txBody>
      </p:sp>
    </p:spTree>
    <p:extLst>
      <p:ext uri="{BB962C8B-B14F-4D97-AF65-F5344CB8AC3E}">
        <p14:creationId xmlns:p14="http://schemas.microsoft.com/office/powerpoint/2010/main" val="18792629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3524C94-6F43-43FA-92D6-DD8D20404764}"/>
              </a:ext>
            </a:extLst>
          </p:cNvPr>
          <p:cNvSpPr>
            <a:spLocks noGrp="1"/>
          </p:cNvSpPr>
          <p:nvPr>
            <p:ph type="dt" sz="half" idx="10"/>
          </p:nvPr>
        </p:nvSpPr>
        <p:spPr/>
        <p:txBody>
          <a:bodyPr/>
          <a:lstStyle/>
          <a:p>
            <a:fld id="{9CE73DED-D42D-4CD6-AD34-A736FCCC5C54}" type="datetimeFigureOut">
              <a:rPr lang="en-IN" smtClean="0"/>
              <a:t>24-07-2024</a:t>
            </a:fld>
            <a:endParaRPr lang="en-IN" dirty="0"/>
          </a:p>
        </p:txBody>
      </p:sp>
      <p:sp>
        <p:nvSpPr>
          <p:cNvPr id="3" name="Footer Placeholder 2">
            <a:extLst>
              <a:ext uri="{FF2B5EF4-FFF2-40B4-BE49-F238E27FC236}">
                <a16:creationId xmlns:a16="http://schemas.microsoft.com/office/drawing/2014/main" id="{0F1311B4-AB73-429E-9A11-3D0C21EE337A}"/>
              </a:ext>
            </a:extLst>
          </p:cNvPr>
          <p:cNvSpPr>
            <a:spLocks noGrp="1"/>
          </p:cNvSpPr>
          <p:nvPr>
            <p:ph type="ftr" sz="quarter" idx="11"/>
          </p:nvPr>
        </p:nvSpPr>
        <p:spPr/>
        <p:txBody>
          <a:bodyPr/>
          <a:lstStyle/>
          <a:p>
            <a:endParaRPr lang="en-IN" dirty="0"/>
          </a:p>
        </p:txBody>
      </p:sp>
      <p:sp>
        <p:nvSpPr>
          <p:cNvPr id="4" name="Slide Number Placeholder 3">
            <a:extLst>
              <a:ext uri="{FF2B5EF4-FFF2-40B4-BE49-F238E27FC236}">
                <a16:creationId xmlns:a16="http://schemas.microsoft.com/office/drawing/2014/main" id="{C1A2D35E-4355-40B8-9105-F34797E8362F}"/>
              </a:ext>
            </a:extLst>
          </p:cNvPr>
          <p:cNvSpPr>
            <a:spLocks noGrp="1"/>
          </p:cNvSpPr>
          <p:nvPr>
            <p:ph type="sldNum" sz="quarter" idx="12"/>
          </p:nvPr>
        </p:nvSpPr>
        <p:spPr/>
        <p:txBody>
          <a:bodyPr/>
          <a:lstStyle/>
          <a:p>
            <a:fld id="{8889DF61-15AC-4AC2-AA3B-80B6B126963C}" type="slidenum">
              <a:rPr lang="en-IN" smtClean="0"/>
              <a:t>‹#›</a:t>
            </a:fld>
            <a:endParaRPr lang="en-IN" dirty="0"/>
          </a:p>
        </p:txBody>
      </p:sp>
    </p:spTree>
    <p:extLst>
      <p:ext uri="{BB962C8B-B14F-4D97-AF65-F5344CB8AC3E}">
        <p14:creationId xmlns:p14="http://schemas.microsoft.com/office/powerpoint/2010/main" val="18538384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1455E2-B033-4ADC-816F-004E8B9EE24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156EA15D-FF7B-4A91-9543-7DDAD085FA0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63A0D7FE-650D-439D-BB6F-D9A9A6E655E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5DD8756-482E-46EC-91B2-97914D2C0AFC}"/>
              </a:ext>
            </a:extLst>
          </p:cNvPr>
          <p:cNvSpPr>
            <a:spLocks noGrp="1"/>
          </p:cNvSpPr>
          <p:nvPr>
            <p:ph type="dt" sz="half" idx="10"/>
          </p:nvPr>
        </p:nvSpPr>
        <p:spPr/>
        <p:txBody>
          <a:bodyPr/>
          <a:lstStyle/>
          <a:p>
            <a:fld id="{9CE73DED-D42D-4CD6-AD34-A736FCCC5C54}" type="datetimeFigureOut">
              <a:rPr lang="en-IN" smtClean="0"/>
              <a:t>24-07-2024</a:t>
            </a:fld>
            <a:endParaRPr lang="en-IN" dirty="0"/>
          </a:p>
        </p:txBody>
      </p:sp>
      <p:sp>
        <p:nvSpPr>
          <p:cNvPr id="6" name="Footer Placeholder 5">
            <a:extLst>
              <a:ext uri="{FF2B5EF4-FFF2-40B4-BE49-F238E27FC236}">
                <a16:creationId xmlns:a16="http://schemas.microsoft.com/office/drawing/2014/main" id="{05F3A304-49B1-4614-94C1-8743C8BDAA24}"/>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a16="http://schemas.microsoft.com/office/drawing/2014/main" id="{151D2293-0F11-4297-AA3D-3122F55CF3D5}"/>
              </a:ext>
            </a:extLst>
          </p:cNvPr>
          <p:cNvSpPr>
            <a:spLocks noGrp="1"/>
          </p:cNvSpPr>
          <p:nvPr>
            <p:ph type="sldNum" sz="quarter" idx="12"/>
          </p:nvPr>
        </p:nvSpPr>
        <p:spPr/>
        <p:txBody>
          <a:bodyPr/>
          <a:lstStyle/>
          <a:p>
            <a:fld id="{8889DF61-15AC-4AC2-AA3B-80B6B126963C}" type="slidenum">
              <a:rPr lang="en-IN" smtClean="0"/>
              <a:t>‹#›</a:t>
            </a:fld>
            <a:endParaRPr lang="en-IN" dirty="0"/>
          </a:p>
        </p:txBody>
      </p:sp>
    </p:spTree>
    <p:extLst>
      <p:ext uri="{BB962C8B-B14F-4D97-AF65-F5344CB8AC3E}">
        <p14:creationId xmlns:p14="http://schemas.microsoft.com/office/powerpoint/2010/main" val="34596698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4C3B88-1D5D-459A-B3A1-12CB86BE1AF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70C85835-226A-4030-AC7E-CA3A2957C2D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dirty="0"/>
          </a:p>
        </p:txBody>
      </p:sp>
      <p:sp>
        <p:nvSpPr>
          <p:cNvPr id="4" name="Text Placeholder 3">
            <a:extLst>
              <a:ext uri="{FF2B5EF4-FFF2-40B4-BE49-F238E27FC236}">
                <a16:creationId xmlns:a16="http://schemas.microsoft.com/office/drawing/2014/main" id="{822AA5AB-1D73-4986-B323-C396B2C0953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C0E3947-BECF-48B5-B18E-063AD9676527}"/>
              </a:ext>
            </a:extLst>
          </p:cNvPr>
          <p:cNvSpPr>
            <a:spLocks noGrp="1"/>
          </p:cNvSpPr>
          <p:nvPr>
            <p:ph type="dt" sz="half" idx="10"/>
          </p:nvPr>
        </p:nvSpPr>
        <p:spPr/>
        <p:txBody>
          <a:bodyPr/>
          <a:lstStyle/>
          <a:p>
            <a:fld id="{9CE73DED-D42D-4CD6-AD34-A736FCCC5C54}" type="datetimeFigureOut">
              <a:rPr lang="en-IN" smtClean="0"/>
              <a:t>24-07-2024</a:t>
            </a:fld>
            <a:endParaRPr lang="en-IN" dirty="0"/>
          </a:p>
        </p:txBody>
      </p:sp>
      <p:sp>
        <p:nvSpPr>
          <p:cNvPr id="6" name="Footer Placeholder 5">
            <a:extLst>
              <a:ext uri="{FF2B5EF4-FFF2-40B4-BE49-F238E27FC236}">
                <a16:creationId xmlns:a16="http://schemas.microsoft.com/office/drawing/2014/main" id="{15841BD4-6E3C-43F3-9351-C0FBE81734D9}"/>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a16="http://schemas.microsoft.com/office/drawing/2014/main" id="{D83E6C1A-EAF1-4298-8615-2FDDD8B8DFD6}"/>
              </a:ext>
            </a:extLst>
          </p:cNvPr>
          <p:cNvSpPr>
            <a:spLocks noGrp="1"/>
          </p:cNvSpPr>
          <p:nvPr>
            <p:ph type="sldNum" sz="quarter" idx="12"/>
          </p:nvPr>
        </p:nvSpPr>
        <p:spPr/>
        <p:txBody>
          <a:bodyPr/>
          <a:lstStyle/>
          <a:p>
            <a:fld id="{8889DF61-15AC-4AC2-AA3B-80B6B126963C}" type="slidenum">
              <a:rPr lang="en-IN" smtClean="0"/>
              <a:t>‹#›</a:t>
            </a:fld>
            <a:endParaRPr lang="en-IN" dirty="0"/>
          </a:p>
        </p:txBody>
      </p:sp>
    </p:spTree>
    <p:extLst>
      <p:ext uri="{BB962C8B-B14F-4D97-AF65-F5344CB8AC3E}">
        <p14:creationId xmlns:p14="http://schemas.microsoft.com/office/powerpoint/2010/main" val="37681643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lumMod val="60000"/>
            <a:lumOff val="40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EC17EE7-A2DC-4CA3-A22B-5103E67DADC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endParaRPr lang="en-IN" dirty="0"/>
          </a:p>
        </p:txBody>
      </p:sp>
      <p:sp>
        <p:nvSpPr>
          <p:cNvPr id="3" name="Text Placeholder 2">
            <a:extLst>
              <a:ext uri="{FF2B5EF4-FFF2-40B4-BE49-F238E27FC236}">
                <a16:creationId xmlns:a16="http://schemas.microsoft.com/office/drawing/2014/main" id="{7E973E3A-23A9-4B8E-8A9B-AC794406759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F289E25-B4B9-4E09-B8E0-2DFCDDA5A86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CE73DED-D42D-4CD6-AD34-A736FCCC5C54}" type="datetimeFigureOut">
              <a:rPr lang="en-IN" smtClean="0"/>
              <a:t>24-07-2024</a:t>
            </a:fld>
            <a:endParaRPr lang="en-IN" dirty="0"/>
          </a:p>
        </p:txBody>
      </p:sp>
      <p:sp>
        <p:nvSpPr>
          <p:cNvPr id="5" name="Footer Placeholder 4">
            <a:extLst>
              <a:ext uri="{FF2B5EF4-FFF2-40B4-BE49-F238E27FC236}">
                <a16:creationId xmlns:a16="http://schemas.microsoft.com/office/drawing/2014/main" id="{9F2120A4-ABB0-4D70-B0EE-ABC036E8244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dirty="0"/>
          </a:p>
        </p:txBody>
      </p:sp>
      <p:sp>
        <p:nvSpPr>
          <p:cNvPr id="6" name="Slide Number Placeholder 5">
            <a:extLst>
              <a:ext uri="{FF2B5EF4-FFF2-40B4-BE49-F238E27FC236}">
                <a16:creationId xmlns:a16="http://schemas.microsoft.com/office/drawing/2014/main" id="{5064C5F9-D352-42AE-8295-58C7FE32278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889DF61-15AC-4AC2-AA3B-80B6B126963C}" type="slidenum">
              <a:rPr lang="en-IN" smtClean="0"/>
              <a:t>‹#›</a:t>
            </a:fld>
            <a:endParaRPr lang="en-IN" dirty="0"/>
          </a:p>
        </p:txBody>
      </p:sp>
    </p:spTree>
    <p:extLst>
      <p:ext uri="{BB962C8B-B14F-4D97-AF65-F5344CB8AC3E}">
        <p14:creationId xmlns:p14="http://schemas.microsoft.com/office/powerpoint/2010/main" val="1576226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pixabay.com/en/apple-red-apple-bite-red-fruit-862934/" TargetMode="External"/><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hyperlink" Target="https://fsymbols.com/advertise-here/" TargetMode="External"/><Relationship Id="rId2" Type="http://schemas.openxmlformats.org/officeDocument/2006/relationships/image" Target="../media/image25.jp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27.gif"/><Relationship Id="rId2" Type="http://schemas.openxmlformats.org/officeDocument/2006/relationships/image" Target="../media/image26.jpeg"/><Relationship Id="rId1" Type="http://schemas.openxmlformats.org/officeDocument/2006/relationships/slideLayout" Target="../slideLayouts/slideLayout12.xml"/><Relationship Id="rId4" Type="http://schemas.openxmlformats.org/officeDocument/2006/relationships/hyperlink" Target="https://media20.blog.hu/2015/11/30/az_online_reklam_halott_es_elvezi" TargetMode="External"/></Relationships>
</file>

<file path=ppt/slides/_rels/slide1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hyperlink" Target="https://www.bandadicefali.it/2016/10/14/book-bloggers-blabbering-intervista-a-claudia-di-una-banda-di-cefali/" TargetMode="External"/><Relationship Id="rId2" Type="http://schemas.openxmlformats.org/officeDocument/2006/relationships/image" Target="../media/image30.gif"/><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hyperlink" Target="https://amommasview.wordpress.com/2017/02/08/get-to-know-me-tag/" TargetMode="External"/><Relationship Id="rId2" Type="http://schemas.openxmlformats.org/officeDocument/2006/relationships/image" Target="../media/image31.gif"/><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hyperlink" Target="https://kikka-roja.blogspot.com/2015/02/luna-llena-en-piscis-virgo-5-03-2015.html" TargetMode="External"/><Relationship Id="rId2" Type="http://schemas.openxmlformats.org/officeDocument/2006/relationships/image" Target="../media/image32.gi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hyperlink" Target="https://www.quoteinspector.com/images/investing/invest-key/" TargetMode="External"/><Relationship Id="rId2" Type="http://schemas.openxmlformats.org/officeDocument/2006/relationships/image" Target="../media/image34.jp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36.svg"/><Relationship Id="rId2" Type="http://schemas.openxmlformats.org/officeDocument/2006/relationships/image" Target="../media/image35.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microsoft.com/office/2007/relationships/hdphoto" Target="../media/hdphoto2.wdp"/><Relationship Id="rId13" Type="http://schemas.openxmlformats.org/officeDocument/2006/relationships/image" Target="../media/image13.png"/><Relationship Id="rId18" Type="http://schemas.openxmlformats.org/officeDocument/2006/relationships/image" Target="../media/image17.png"/><Relationship Id="rId3" Type="http://schemas.openxmlformats.org/officeDocument/2006/relationships/image" Target="../media/image7.png"/><Relationship Id="rId7" Type="http://schemas.openxmlformats.org/officeDocument/2006/relationships/image" Target="../media/image10.png"/><Relationship Id="rId12" Type="http://schemas.microsoft.com/office/2007/relationships/hdphoto" Target="../media/hdphoto4.wdp"/><Relationship Id="rId17" Type="http://schemas.openxmlformats.org/officeDocument/2006/relationships/image" Target="../media/image16.svg"/><Relationship Id="rId2" Type="http://schemas.openxmlformats.org/officeDocument/2006/relationships/image" Target="../media/image6.png"/><Relationship Id="rId16" Type="http://schemas.openxmlformats.org/officeDocument/2006/relationships/image" Target="../media/image15.png"/><Relationship Id="rId1" Type="http://schemas.openxmlformats.org/officeDocument/2006/relationships/slideLayout" Target="../slideLayouts/slideLayout3.xml"/><Relationship Id="rId6" Type="http://schemas.openxmlformats.org/officeDocument/2006/relationships/image" Target="../media/image9.png"/><Relationship Id="rId11" Type="http://schemas.openxmlformats.org/officeDocument/2006/relationships/image" Target="../media/image12.png"/><Relationship Id="rId5" Type="http://schemas.microsoft.com/office/2007/relationships/hdphoto" Target="../media/hdphoto1.wdp"/><Relationship Id="rId15" Type="http://schemas.openxmlformats.org/officeDocument/2006/relationships/image" Target="../media/image14.png"/><Relationship Id="rId10" Type="http://schemas.microsoft.com/office/2007/relationships/hdphoto" Target="../media/hdphoto3.wdp"/><Relationship Id="rId19" Type="http://schemas.openxmlformats.org/officeDocument/2006/relationships/image" Target="../media/image18.svg"/><Relationship Id="rId4" Type="http://schemas.openxmlformats.org/officeDocument/2006/relationships/image" Target="../media/image8.png"/><Relationship Id="rId9" Type="http://schemas.openxmlformats.org/officeDocument/2006/relationships/image" Target="../media/image11.png"/><Relationship Id="rId14" Type="http://schemas.microsoft.com/office/2007/relationships/hdphoto" Target="../media/hdphoto5.wdp"/></Relationships>
</file>

<file path=ppt/slides/_rels/slide7.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png"/><Relationship Id="rId1" Type="http://schemas.openxmlformats.org/officeDocument/2006/relationships/slideLayout" Target="../slideLayouts/slideLayout1.xml"/><Relationship Id="rId4" Type="http://schemas.openxmlformats.org/officeDocument/2006/relationships/image" Target="../media/image21.png"/></Relationships>
</file>

<file path=ppt/slides/_rels/slide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BDAC5B6-20CE-447F-8BA1-F2274AC7AE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1D22B31-BF8F-446B-9009-8A251FB177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3094406 w 12192000"/>
              <a:gd name="connsiteY0" fmla="*/ 283966 h 6858000"/>
              <a:gd name="connsiteX1" fmla="*/ 3038833 w 12192000"/>
              <a:gd name="connsiteY1" fmla="*/ 309661 h 6858000"/>
              <a:gd name="connsiteX2" fmla="*/ 3348384 w 12192000"/>
              <a:gd name="connsiteY2" fmla="*/ 406000 h 6858000"/>
              <a:gd name="connsiteX3" fmla="*/ 2864309 w 12192000"/>
              <a:gd name="connsiteY3" fmla="*/ 355295 h 6858000"/>
              <a:gd name="connsiteX4" fmla="*/ 2856039 w 12192000"/>
              <a:gd name="connsiteY4" fmla="*/ 388058 h 6858000"/>
              <a:gd name="connsiteX5" fmla="*/ 3405794 w 12192000"/>
              <a:gd name="connsiteY5" fmla="*/ 512089 h 6858000"/>
              <a:gd name="connsiteX6" fmla="*/ 3356651 w 12192000"/>
              <a:gd name="connsiteY6" fmla="*/ 531204 h 6858000"/>
              <a:gd name="connsiteX7" fmla="*/ 3064552 w 12192000"/>
              <a:gd name="connsiteY7" fmla="*/ 483228 h 6858000"/>
              <a:gd name="connsiteX8" fmla="*/ 3005765 w 12192000"/>
              <a:gd name="connsiteY8" fmla="*/ 495708 h 6858000"/>
              <a:gd name="connsiteX9" fmla="*/ 3034700 w 12192000"/>
              <a:gd name="connsiteY9" fmla="*/ 553823 h 6858000"/>
              <a:gd name="connsiteX10" fmla="*/ 3161459 w 12192000"/>
              <a:gd name="connsiteY10" fmla="*/ 576445 h 6858000"/>
              <a:gd name="connsiteX11" fmla="*/ 3358949 w 12192000"/>
              <a:gd name="connsiteY11" fmla="*/ 712961 h 6858000"/>
              <a:gd name="connsiteX12" fmla="*/ 3059960 w 12192000"/>
              <a:gd name="connsiteY12" fmla="*/ 696576 h 6858000"/>
              <a:gd name="connsiteX13" fmla="*/ 3007143 w 12192000"/>
              <a:gd name="connsiteY13" fmla="*/ 729732 h 6858000"/>
              <a:gd name="connsiteX14" fmla="*/ 2986935 w 12192000"/>
              <a:gd name="connsiteY14" fmla="*/ 772635 h 6858000"/>
              <a:gd name="connsiteX15" fmla="*/ 2871197 w 12192000"/>
              <a:gd name="connsiteY15" fmla="*/ 808127 h 6858000"/>
              <a:gd name="connsiteX16" fmla="*/ 3053071 w 12192000"/>
              <a:gd name="connsiteY16" fmla="*/ 847913 h 6858000"/>
              <a:gd name="connsiteX17" fmla="*/ 2858796 w 12192000"/>
              <a:gd name="connsiteY17" fmla="*/ 847913 h 6858000"/>
              <a:gd name="connsiteX18" fmla="*/ 2635588 w 12192000"/>
              <a:gd name="connsiteY18" fmla="*/ 820611 h 6858000"/>
              <a:gd name="connsiteX19" fmla="*/ 2397683 w 12192000"/>
              <a:gd name="connsiteY19" fmla="*/ 829190 h 6858000"/>
              <a:gd name="connsiteX20" fmla="*/ 1921874 w 12192000"/>
              <a:gd name="connsiteY20" fmla="*/ 778877 h 6858000"/>
              <a:gd name="connsiteX21" fmla="*/ 1695450 w 12192000"/>
              <a:gd name="connsiteY21" fmla="*/ 782386 h 6858000"/>
              <a:gd name="connsiteX22" fmla="*/ 2954324 w 12192000"/>
              <a:gd name="connsiteY22" fmla="*/ 1120940 h 6858000"/>
              <a:gd name="connsiteX23" fmla="*/ 2890028 w 12192000"/>
              <a:gd name="connsiteY23" fmla="*/ 1195435 h 6858000"/>
              <a:gd name="connsiteX24" fmla="*/ 3153652 w 12192000"/>
              <a:gd name="connsiteY24" fmla="*/ 1276563 h 6858000"/>
              <a:gd name="connsiteX25" fmla="*/ 3218410 w 12192000"/>
              <a:gd name="connsiteY25" fmla="*/ 1356911 h 6858000"/>
              <a:gd name="connsiteX26" fmla="*/ 3137118 w 12192000"/>
              <a:gd name="connsiteY26" fmla="*/ 1349891 h 6858000"/>
              <a:gd name="connsiteX27" fmla="*/ 3067309 w 12192000"/>
              <a:gd name="connsiteY27" fmla="*/ 1365102 h 6858000"/>
              <a:gd name="connsiteX28" fmla="*/ 3096243 w 12192000"/>
              <a:gd name="connsiteY28" fmla="*/ 1467292 h 6858000"/>
              <a:gd name="connsiteX29" fmla="*/ 3468716 w 12192000"/>
              <a:gd name="connsiteY29" fmla="*/ 1599125 h 6858000"/>
              <a:gd name="connsiteX30" fmla="*/ 3502241 w 12192000"/>
              <a:gd name="connsiteY30" fmla="*/ 1642029 h 6858000"/>
              <a:gd name="connsiteX31" fmla="*/ 3457692 w 12192000"/>
              <a:gd name="connsiteY31" fmla="*/ 1672453 h 6858000"/>
              <a:gd name="connsiteX32" fmla="*/ 3337362 w 12192000"/>
              <a:gd name="connsiteY32" fmla="*/ 1688053 h 6858000"/>
              <a:gd name="connsiteX33" fmla="*/ 3505915 w 12192000"/>
              <a:gd name="connsiteY33" fmla="*/ 1834318 h 6858000"/>
              <a:gd name="connsiteX34" fmla="*/ 3567458 w 12192000"/>
              <a:gd name="connsiteY34" fmla="*/ 1874880 h 6858000"/>
              <a:gd name="connsiteX35" fmla="*/ 3672634 w 12192000"/>
              <a:gd name="connsiteY35" fmla="*/ 1937678 h 6858000"/>
              <a:gd name="connsiteX36" fmla="*/ 3674470 w 12192000"/>
              <a:gd name="connsiteY36" fmla="*/ 1956789 h 6858000"/>
              <a:gd name="connsiteX37" fmla="*/ 3531176 w 12192000"/>
              <a:gd name="connsiteY37" fmla="*/ 2024266 h 6858000"/>
              <a:gd name="connsiteX38" fmla="*/ 3272604 w 12192000"/>
              <a:gd name="connsiteY38" fmla="*/ 2005933 h 6858000"/>
              <a:gd name="connsiteX39" fmla="*/ 3654720 w 12192000"/>
              <a:gd name="connsiteY39" fmla="*/ 2106564 h 6858000"/>
              <a:gd name="connsiteX40" fmla="*/ 2417892 w 12192000"/>
              <a:gd name="connsiteY40" fmla="*/ 1866690 h 6858000"/>
              <a:gd name="connsiteX41" fmla="*/ 2496888 w 12192000"/>
              <a:gd name="connsiteY41" fmla="*/ 1929487 h 6858000"/>
              <a:gd name="connsiteX42" fmla="*/ 2929526 w 12192000"/>
              <a:gd name="connsiteY42" fmla="*/ 2094862 h 6858000"/>
              <a:gd name="connsiteX43" fmla="*/ 3052152 w 12192000"/>
              <a:gd name="connsiteY43" fmla="*/ 2198613 h 6858000"/>
              <a:gd name="connsiteX44" fmla="*/ 3180748 w 12192000"/>
              <a:gd name="connsiteY44" fmla="*/ 2255948 h 6858000"/>
              <a:gd name="connsiteX45" fmla="*/ 3361244 w 12192000"/>
              <a:gd name="connsiteY45" fmla="*/ 2254777 h 6858000"/>
              <a:gd name="connsiteX46" fmla="*/ 3489382 w 12192000"/>
              <a:gd name="connsiteY46" fmla="*/ 2342926 h 6858000"/>
              <a:gd name="connsiteX47" fmla="*/ 3355733 w 12192000"/>
              <a:gd name="connsiteY47" fmla="*/ 2361649 h 6858000"/>
              <a:gd name="connsiteX48" fmla="*/ 3199121 w 12192000"/>
              <a:gd name="connsiteY48" fmla="*/ 2347216 h 6858000"/>
              <a:gd name="connsiteX49" fmla="*/ 2861091 w 12192000"/>
              <a:gd name="connsiteY49" fmla="*/ 2351896 h 6858000"/>
              <a:gd name="connsiteX50" fmla="*/ 2667278 w 12192000"/>
              <a:gd name="connsiteY50" fmla="*/ 2369058 h 6858000"/>
              <a:gd name="connsiteX51" fmla="*/ 2221781 w 12192000"/>
              <a:gd name="connsiteY51" fmla="*/ 2339805 h 6858000"/>
              <a:gd name="connsiteX52" fmla="*/ 2247961 w 12192000"/>
              <a:gd name="connsiteY52" fmla="*/ 2414693 h 6858000"/>
              <a:gd name="connsiteX53" fmla="*/ 2231425 w 12192000"/>
              <a:gd name="connsiteY53" fmla="*/ 2479828 h 6858000"/>
              <a:gd name="connsiteX54" fmla="*/ 2224996 w 12192000"/>
              <a:gd name="connsiteY54" fmla="*/ 2621414 h 6858000"/>
              <a:gd name="connsiteX55" fmla="*/ 2229131 w 12192000"/>
              <a:gd name="connsiteY55" fmla="*/ 2644426 h 6858000"/>
              <a:gd name="connsiteX56" fmla="*/ 2129466 w 12192000"/>
              <a:gd name="connsiteY56" fmla="*/ 2659247 h 6858000"/>
              <a:gd name="connsiteX57" fmla="*/ 2723312 w 12192000"/>
              <a:gd name="connsiteY57" fmla="*/ 2953726 h 6858000"/>
              <a:gd name="connsiteX58" fmla="*/ 2326496 w 12192000"/>
              <a:gd name="connsiteY58" fmla="*/ 2878838 h 6858000"/>
              <a:gd name="connsiteX59" fmla="*/ 2272759 w 12192000"/>
              <a:gd name="connsiteY59" fmla="*/ 3002480 h 6858000"/>
              <a:gd name="connsiteX60" fmla="*/ 2459226 w 12192000"/>
              <a:gd name="connsiteY60" fmla="*/ 3112471 h 6858000"/>
              <a:gd name="connsiteX61" fmla="*/ 2528117 w 12192000"/>
              <a:gd name="connsiteY61" fmla="*/ 3330111 h 6858000"/>
              <a:gd name="connsiteX62" fmla="*/ 2494590 w 12192000"/>
              <a:gd name="connsiteY62" fmla="*/ 3529029 h 6858000"/>
              <a:gd name="connsiteX63" fmla="*/ 2414677 w 12192000"/>
              <a:gd name="connsiteY63" fmla="*/ 3592215 h 6858000"/>
              <a:gd name="connsiteX64" fmla="*/ 2298940 w 12192000"/>
              <a:gd name="connsiteY64" fmla="*/ 3705716 h 6858000"/>
              <a:gd name="connsiteX65" fmla="*/ 2227294 w 12192000"/>
              <a:gd name="connsiteY65" fmla="*/ 3775921 h 6858000"/>
              <a:gd name="connsiteX66" fmla="*/ 1978366 w 12192000"/>
              <a:gd name="connsiteY66" fmla="*/ 3748620 h 6858000"/>
              <a:gd name="connsiteX67" fmla="*/ 2310421 w 12192000"/>
              <a:gd name="connsiteY67" fmla="*/ 3926868 h 6858000"/>
              <a:gd name="connsiteX68" fmla="*/ 2041285 w 12192000"/>
              <a:gd name="connsiteY68" fmla="*/ 3904635 h 6858000"/>
              <a:gd name="connsiteX69" fmla="*/ 1953565 w 12192000"/>
              <a:gd name="connsiteY69" fmla="*/ 3917116 h 6858000"/>
              <a:gd name="connsiteX70" fmla="*/ 2003623 w 12192000"/>
              <a:gd name="connsiteY70" fmla="*/ 3974842 h 6858000"/>
              <a:gd name="connsiteX71" fmla="*/ 2201114 w 12192000"/>
              <a:gd name="connsiteY71" fmla="*/ 4072742 h 6858000"/>
              <a:gd name="connsiteX72" fmla="*/ 2608032 w 12192000"/>
              <a:gd name="connsiteY72" fmla="*/ 4337967 h 6858000"/>
              <a:gd name="connsiteX73" fmla="*/ 2213973 w 12192000"/>
              <a:gd name="connsiteY73" fmla="*/ 4216277 h 6858000"/>
              <a:gd name="connsiteX74" fmla="*/ 2629158 w 12192000"/>
              <a:gd name="connsiteY74" fmla="*/ 4488911 h 6858000"/>
              <a:gd name="connsiteX75" fmla="*/ 2721471 w 12192000"/>
              <a:gd name="connsiteY75" fmla="*/ 4579399 h 6858000"/>
              <a:gd name="connsiteX76" fmla="*/ 2907939 w 12192000"/>
              <a:gd name="connsiteY76" fmla="*/ 4804062 h 6858000"/>
              <a:gd name="connsiteX77" fmla="*/ 2898753 w 12192000"/>
              <a:gd name="connsiteY77" fmla="*/ 4829414 h 6858000"/>
              <a:gd name="connsiteX78" fmla="*/ 2683352 w 12192000"/>
              <a:gd name="connsiteY78" fmla="*/ 4793141 h 6858000"/>
              <a:gd name="connsiteX79" fmla="*/ 2962594 w 12192000"/>
              <a:gd name="connsiteY79" fmla="*/ 4981920 h 6858000"/>
              <a:gd name="connsiteX80" fmla="*/ 3251019 w 12192000"/>
              <a:gd name="connsiteY80" fmla="*/ 5127012 h 6858000"/>
              <a:gd name="connsiteX81" fmla="*/ 3046180 w 12192000"/>
              <a:gd name="connsiteY81" fmla="*/ 5104781 h 6858000"/>
              <a:gd name="connsiteX82" fmla="*/ 2764646 w 12192000"/>
              <a:gd name="connsiteY82" fmla="*/ 5021703 h 6858000"/>
              <a:gd name="connsiteX83" fmla="*/ 2666820 w 12192000"/>
              <a:gd name="connsiteY83" fmla="*/ 5052905 h 6858000"/>
              <a:gd name="connsiteX84" fmla="*/ 2933657 w 12192000"/>
              <a:gd name="connsiteY84" fmla="*/ 5190198 h 6858000"/>
              <a:gd name="connsiteX85" fmla="*/ 3086598 w 12192000"/>
              <a:gd name="connsiteY85" fmla="*/ 5253776 h 6858000"/>
              <a:gd name="connsiteX86" fmla="*/ 3147680 w 12192000"/>
              <a:gd name="connsiteY86" fmla="*/ 5302531 h 6858000"/>
              <a:gd name="connsiteX87" fmla="*/ 3322204 w 12192000"/>
              <a:gd name="connsiteY87" fmla="*/ 5476487 h 6858000"/>
              <a:gd name="connsiteX88" fmla="*/ 3834758 w 12192000"/>
              <a:gd name="connsiteY88" fmla="*/ 5666434 h 6858000"/>
              <a:gd name="connsiteX89" fmla="*/ 4314240 w 12192000"/>
              <a:gd name="connsiteY89" fmla="*/ 5902409 h 6858000"/>
              <a:gd name="connsiteX90" fmla="*/ 4688552 w 12192000"/>
              <a:gd name="connsiteY90" fmla="*/ 6049453 h 6858000"/>
              <a:gd name="connsiteX91" fmla="*/ 5634660 w 12192000"/>
              <a:gd name="connsiteY91" fmla="*/ 6238620 h 6858000"/>
              <a:gd name="connsiteX92" fmla="*/ 9222980 w 12192000"/>
              <a:gd name="connsiteY92" fmla="*/ 4955397 h 6858000"/>
              <a:gd name="connsiteX93" fmla="*/ 9268448 w 12192000"/>
              <a:gd name="connsiteY93" fmla="*/ 4917173 h 6858000"/>
              <a:gd name="connsiteX94" fmla="*/ 9442512 w 12192000"/>
              <a:gd name="connsiteY94" fmla="*/ 4773251 h 6858000"/>
              <a:gd name="connsiteX95" fmla="*/ 9590400 w 12192000"/>
              <a:gd name="connsiteY95" fmla="*/ 4643756 h 6858000"/>
              <a:gd name="connsiteX96" fmla="*/ 9513242 w 12192000"/>
              <a:gd name="connsiteY96" fmla="*/ 4600073 h 6858000"/>
              <a:gd name="connsiteX97" fmla="*/ 9617498 w 12192000"/>
              <a:gd name="connsiteY97" fmla="*/ 4476430 h 6858000"/>
              <a:gd name="connsiteX98" fmla="*/ 9949094 w 12192000"/>
              <a:gd name="connsiteY98" fmla="*/ 4095364 h 6858000"/>
              <a:gd name="connsiteX99" fmla="*/ 10094686 w 12192000"/>
              <a:gd name="connsiteY99" fmla="*/ 4011507 h 6858000"/>
              <a:gd name="connsiteX100" fmla="*/ 10271967 w 12192000"/>
              <a:gd name="connsiteY100" fmla="*/ 3800497 h 6858000"/>
              <a:gd name="connsiteX101" fmla="*/ 10297226 w 12192000"/>
              <a:gd name="connsiteY101" fmla="*/ 3751742 h 6858000"/>
              <a:gd name="connsiteX102" fmla="*/ 10260943 w 12192000"/>
              <a:gd name="connsiteY102" fmla="*/ 3689723 h 6858000"/>
              <a:gd name="connsiteX103" fmla="*/ 10233847 w 12192000"/>
              <a:gd name="connsiteY103" fmla="*/ 3627319 h 6858000"/>
              <a:gd name="connsiteX104" fmla="*/ 10269209 w 12192000"/>
              <a:gd name="connsiteY104" fmla="*/ 3608986 h 6858000"/>
              <a:gd name="connsiteX105" fmla="*/ 10496550 w 12192000"/>
              <a:gd name="connsiteY105" fmla="*/ 3577393 h 6858000"/>
              <a:gd name="connsiteX106" fmla="*/ 10364738 w 12192000"/>
              <a:gd name="connsiteY106" fmla="*/ 3458823 h 6858000"/>
              <a:gd name="connsiteX107" fmla="*/ 10132346 w 12192000"/>
              <a:gd name="connsiteY107" fmla="*/ 3282137 h 6858000"/>
              <a:gd name="connsiteX108" fmla="*/ 10026712 w 12192000"/>
              <a:gd name="connsiteY108" fmla="*/ 3156543 h 6858000"/>
              <a:gd name="connsiteX109" fmla="*/ 10014312 w 12192000"/>
              <a:gd name="connsiteY109" fmla="*/ 3044213 h 6858000"/>
              <a:gd name="connsiteX110" fmla="*/ 9806718 w 12192000"/>
              <a:gd name="connsiteY110" fmla="*/ 2977907 h 6858000"/>
              <a:gd name="connsiteX111" fmla="*/ 10001912 w 12192000"/>
              <a:gd name="connsiteY111" fmla="*/ 2740374 h 6858000"/>
              <a:gd name="connsiteX112" fmla="*/ 10021662 w 12192000"/>
              <a:gd name="connsiteY112" fmla="*/ 2691231 h 6858000"/>
              <a:gd name="connsiteX113" fmla="*/ 9904546 w 12192000"/>
              <a:gd name="connsiteY113" fmla="*/ 2515322 h 6858000"/>
              <a:gd name="connsiteX114" fmla="*/ 9885256 w 12192000"/>
              <a:gd name="connsiteY114" fmla="*/ 2487240 h 6858000"/>
              <a:gd name="connsiteX115" fmla="*/ 9842085 w 12192000"/>
              <a:gd name="connsiteY115" fmla="*/ 2431074 h 6858000"/>
              <a:gd name="connsiteX116" fmla="*/ 9718078 w 12192000"/>
              <a:gd name="connsiteY116" fmla="*/ 2417424 h 6858000"/>
              <a:gd name="connsiteX117" fmla="*/ 9782378 w 12192000"/>
              <a:gd name="connsiteY117" fmla="*/ 2377641 h 6858000"/>
              <a:gd name="connsiteX118" fmla="*/ 9907302 w 12192000"/>
              <a:gd name="connsiteY118" fmla="*/ 2243078 h 6858000"/>
              <a:gd name="connsiteX119" fmla="*/ 9824171 w 12192000"/>
              <a:gd name="connsiteY119" fmla="*/ 2114365 h 6858000"/>
              <a:gd name="connsiteX120" fmla="*/ 9818662 w 12192000"/>
              <a:gd name="connsiteY120" fmla="*/ 2043377 h 6858000"/>
              <a:gd name="connsiteX121" fmla="*/ 9958740 w 12192000"/>
              <a:gd name="connsiteY121" fmla="*/ 1952499 h 6858000"/>
              <a:gd name="connsiteX122" fmla="*/ 10064374 w 12192000"/>
              <a:gd name="connsiteY122" fmla="*/ 1916615 h 6858000"/>
              <a:gd name="connsiteX123" fmla="*/ 10113055 w 12192000"/>
              <a:gd name="connsiteY123" fmla="*/ 1865131 h 6858000"/>
              <a:gd name="connsiteX124" fmla="*/ 10055646 w 12192000"/>
              <a:gd name="connsiteY124" fmla="*/ 1822227 h 6858000"/>
              <a:gd name="connsiteX125" fmla="*/ 9800748 w 12192000"/>
              <a:gd name="connsiteY125" fmla="*/ 1720036 h 6858000"/>
              <a:gd name="connsiteX126" fmla="*/ 9938071 w 12192000"/>
              <a:gd name="connsiteY126" fmla="*/ 1634617 h 6858000"/>
              <a:gd name="connsiteX127" fmla="*/ 9220224 w 12192000"/>
              <a:gd name="connsiteY127" fmla="*/ 1231709 h 6858000"/>
              <a:gd name="connsiteX128" fmla="*/ 9133419 w 12192000"/>
              <a:gd name="connsiteY128" fmla="*/ 1170083 h 6858000"/>
              <a:gd name="connsiteX129" fmla="*/ 8672768 w 12192000"/>
              <a:gd name="connsiteY129" fmla="*/ 1020699 h 6858000"/>
              <a:gd name="connsiteX130" fmla="*/ 8198797 w 12192000"/>
              <a:gd name="connsiteY130" fmla="*/ 915000 h 6858000"/>
              <a:gd name="connsiteX131" fmla="*/ 8528095 w 12192000"/>
              <a:gd name="connsiteY131" fmla="*/ 691898 h 6858000"/>
              <a:gd name="connsiteX132" fmla="*/ 8025190 w 12192000"/>
              <a:gd name="connsiteY132" fmla="*/ 640021 h 6858000"/>
              <a:gd name="connsiteX133" fmla="*/ 7976047 w 12192000"/>
              <a:gd name="connsiteY133" fmla="*/ 641584 h 6858000"/>
              <a:gd name="connsiteX134" fmla="*/ 6988604 w 12192000"/>
              <a:gd name="connsiteY134" fmla="*/ 607260 h 6858000"/>
              <a:gd name="connsiteX135" fmla="*/ 5573116 w 12192000"/>
              <a:gd name="connsiteY135" fmla="*/ 493368 h 6858000"/>
              <a:gd name="connsiteX136" fmla="*/ 4401503 w 12192000"/>
              <a:gd name="connsiteY136" fmla="*/ 425112 h 6858000"/>
              <a:gd name="connsiteX137" fmla="*/ 3154109 w 12192000"/>
              <a:gd name="connsiteY137" fmla="*/ 292499 h 6858000"/>
              <a:gd name="connsiteX138" fmla="*/ 3094406 w 12192000"/>
              <a:gd name="connsiteY138" fmla="*/ 283966 h 6858000"/>
              <a:gd name="connsiteX139" fmla="*/ 0 w 12192000"/>
              <a:gd name="connsiteY139" fmla="*/ 0 h 6858000"/>
              <a:gd name="connsiteX140" fmla="*/ 12192000 w 12192000"/>
              <a:gd name="connsiteY140" fmla="*/ 0 h 6858000"/>
              <a:gd name="connsiteX141" fmla="*/ 12192000 w 12192000"/>
              <a:gd name="connsiteY141" fmla="*/ 6858000 h 6858000"/>
              <a:gd name="connsiteX142" fmla="*/ 0 w 12192000"/>
              <a:gd name="connsiteY142"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Lst>
            <a:rect l="l" t="t" r="r" b="b"/>
            <a:pathLst>
              <a:path w="12192000" h="6858000">
                <a:moveTo>
                  <a:pt x="3094406" y="283966"/>
                </a:moveTo>
                <a:cubicBezTo>
                  <a:pt x="3074312" y="283528"/>
                  <a:pt x="3054907" y="288795"/>
                  <a:pt x="3038833" y="309661"/>
                </a:cubicBezTo>
                <a:cubicBezTo>
                  <a:pt x="3124259" y="364657"/>
                  <a:pt x="3233105" y="343983"/>
                  <a:pt x="3348384" y="406000"/>
                </a:cubicBezTo>
                <a:cubicBezTo>
                  <a:pt x="3161001" y="386497"/>
                  <a:pt x="3012653" y="370896"/>
                  <a:pt x="2864309" y="355295"/>
                </a:cubicBezTo>
                <a:cubicBezTo>
                  <a:pt x="2861553" y="366216"/>
                  <a:pt x="2858796" y="377136"/>
                  <a:pt x="2856039" y="388058"/>
                </a:cubicBezTo>
                <a:cubicBezTo>
                  <a:pt x="3045722" y="411070"/>
                  <a:pt x="3221166" y="470356"/>
                  <a:pt x="3405794" y="512089"/>
                </a:cubicBezTo>
                <a:cubicBezTo>
                  <a:pt x="3388799" y="537835"/>
                  <a:pt x="3371808" y="532763"/>
                  <a:pt x="3356651" y="531204"/>
                </a:cubicBezTo>
                <a:cubicBezTo>
                  <a:pt x="3257907" y="521062"/>
                  <a:pt x="3159164" y="510922"/>
                  <a:pt x="3064552" y="483228"/>
                </a:cubicBezTo>
                <a:cubicBezTo>
                  <a:pt x="3043427" y="476987"/>
                  <a:pt x="3017704" y="476987"/>
                  <a:pt x="3005765" y="495708"/>
                </a:cubicBezTo>
                <a:cubicBezTo>
                  <a:pt x="2988771" y="522231"/>
                  <a:pt x="3013113" y="539393"/>
                  <a:pt x="3034700" y="553823"/>
                </a:cubicBezTo>
                <a:cubicBezTo>
                  <a:pt x="3072360" y="578787"/>
                  <a:pt x="3117827" y="571767"/>
                  <a:pt x="3161459" y="576445"/>
                </a:cubicBezTo>
                <a:cubicBezTo>
                  <a:pt x="3277655" y="588537"/>
                  <a:pt x="3333228" y="626370"/>
                  <a:pt x="3358949" y="712961"/>
                </a:cubicBezTo>
                <a:cubicBezTo>
                  <a:pt x="3256987" y="677857"/>
                  <a:pt x="3158703" y="721151"/>
                  <a:pt x="3059960" y="696576"/>
                </a:cubicBezTo>
                <a:cubicBezTo>
                  <a:pt x="3034240" y="690338"/>
                  <a:pt x="2993364" y="699698"/>
                  <a:pt x="3007143" y="729732"/>
                </a:cubicBezTo>
                <a:cubicBezTo>
                  <a:pt x="3020003" y="757814"/>
                  <a:pt x="3062716" y="778096"/>
                  <a:pt x="2986935" y="772635"/>
                </a:cubicBezTo>
                <a:cubicBezTo>
                  <a:pt x="2932740" y="768735"/>
                  <a:pt x="2826647" y="800329"/>
                  <a:pt x="2871197" y="808127"/>
                </a:cubicBezTo>
                <a:cubicBezTo>
                  <a:pt x="2927228" y="817881"/>
                  <a:pt x="2981883" y="831921"/>
                  <a:pt x="3053071" y="847913"/>
                </a:cubicBezTo>
                <a:cubicBezTo>
                  <a:pt x="2974533" y="874043"/>
                  <a:pt x="2918042" y="868584"/>
                  <a:pt x="2858796" y="847913"/>
                </a:cubicBezTo>
                <a:cubicBezTo>
                  <a:pt x="2787150" y="822949"/>
                  <a:pt x="2693916" y="792528"/>
                  <a:pt x="2635588" y="820611"/>
                </a:cubicBezTo>
                <a:cubicBezTo>
                  <a:pt x="2548326" y="862734"/>
                  <a:pt x="2475760" y="836211"/>
                  <a:pt x="2397683" y="829190"/>
                </a:cubicBezTo>
                <a:cubicBezTo>
                  <a:pt x="2238775" y="814759"/>
                  <a:pt x="2081241" y="790576"/>
                  <a:pt x="1921874" y="778877"/>
                </a:cubicBezTo>
                <a:cubicBezTo>
                  <a:pt x="1858036" y="774195"/>
                  <a:pt x="1789143" y="751964"/>
                  <a:pt x="1695450" y="782386"/>
                </a:cubicBezTo>
                <a:cubicBezTo>
                  <a:pt x="2119822" y="938012"/>
                  <a:pt x="2575423" y="928262"/>
                  <a:pt x="2954324" y="1120940"/>
                </a:cubicBezTo>
                <a:cubicBezTo>
                  <a:pt x="2938251" y="1139269"/>
                  <a:pt x="2856502" y="1191535"/>
                  <a:pt x="2890028" y="1195435"/>
                </a:cubicBezTo>
                <a:cubicBezTo>
                  <a:pt x="2984178" y="1206748"/>
                  <a:pt x="3067767" y="1244971"/>
                  <a:pt x="3153652" y="1276563"/>
                </a:cubicBezTo>
                <a:cubicBezTo>
                  <a:pt x="3190855" y="1290216"/>
                  <a:pt x="3235862" y="1308157"/>
                  <a:pt x="3218410" y="1356911"/>
                </a:cubicBezTo>
                <a:cubicBezTo>
                  <a:pt x="3186719" y="1370562"/>
                  <a:pt x="3163296" y="1351451"/>
                  <a:pt x="3137118" y="1349891"/>
                </a:cubicBezTo>
                <a:cubicBezTo>
                  <a:pt x="3110480" y="1348331"/>
                  <a:pt x="3050773" y="1358471"/>
                  <a:pt x="3067309" y="1365102"/>
                </a:cubicBezTo>
                <a:cubicBezTo>
                  <a:pt x="3142629" y="1395136"/>
                  <a:pt x="3007143" y="1467292"/>
                  <a:pt x="3096243" y="1467292"/>
                </a:cubicBezTo>
                <a:cubicBezTo>
                  <a:pt x="3245506" y="1467681"/>
                  <a:pt x="3324961" y="1595613"/>
                  <a:pt x="3468716" y="1599125"/>
                </a:cubicBezTo>
                <a:cubicBezTo>
                  <a:pt x="3491677" y="1599513"/>
                  <a:pt x="3502700" y="1622137"/>
                  <a:pt x="3502241" y="1642029"/>
                </a:cubicBezTo>
                <a:cubicBezTo>
                  <a:pt x="3502241" y="1665822"/>
                  <a:pt x="3481116" y="1670112"/>
                  <a:pt x="3457692" y="1672453"/>
                </a:cubicBezTo>
                <a:cubicBezTo>
                  <a:pt x="3421868" y="1675962"/>
                  <a:pt x="3384667" y="1642029"/>
                  <a:pt x="3337362" y="1688053"/>
                </a:cubicBezTo>
                <a:cubicBezTo>
                  <a:pt x="3422329" y="1714966"/>
                  <a:pt x="3507294" y="1741878"/>
                  <a:pt x="3505915" y="1834318"/>
                </a:cubicBezTo>
                <a:cubicBezTo>
                  <a:pt x="3505457" y="1859279"/>
                  <a:pt x="3540820" y="1868640"/>
                  <a:pt x="3567458" y="1874880"/>
                </a:cubicBezTo>
                <a:cubicBezTo>
                  <a:pt x="3611549" y="1885023"/>
                  <a:pt x="3648750" y="1902965"/>
                  <a:pt x="3672634" y="1937678"/>
                </a:cubicBezTo>
                <a:cubicBezTo>
                  <a:pt x="3672172" y="1944308"/>
                  <a:pt x="3671715" y="1951329"/>
                  <a:pt x="3674470" y="1956789"/>
                </a:cubicBezTo>
                <a:cubicBezTo>
                  <a:pt x="3666664" y="2040646"/>
                  <a:pt x="3602363" y="2038306"/>
                  <a:pt x="3531176" y="2024266"/>
                </a:cubicBezTo>
                <a:cubicBezTo>
                  <a:pt x="3446211" y="2007103"/>
                  <a:pt x="3362164" y="1975900"/>
                  <a:pt x="3272604" y="2005933"/>
                </a:cubicBezTo>
                <a:cubicBezTo>
                  <a:pt x="3398905" y="2046107"/>
                  <a:pt x="3536229" y="2049228"/>
                  <a:pt x="3654720" y="2106564"/>
                </a:cubicBezTo>
                <a:cubicBezTo>
                  <a:pt x="3221166" y="2117095"/>
                  <a:pt x="2838130" y="1936116"/>
                  <a:pt x="2417892" y="1866690"/>
                </a:cubicBezTo>
                <a:cubicBezTo>
                  <a:pt x="2432130" y="1913105"/>
                  <a:pt x="2466114" y="1922465"/>
                  <a:pt x="2496888" y="1929487"/>
                </a:cubicBezTo>
                <a:cubicBezTo>
                  <a:pt x="2652123" y="1964590"/>
                  <a:pt x="2788067" y="2034408"/>
                  <a:pt x="2929526" y="2094862"/>
                </a:cubicBezTo>
                <a:cubicBezTo>
                  <a:pt x="2987851" y="2119825"/>
                  <a:pt x="3030106" y="2144789"/>
                  <a:pt x="3052152" y="2198613"/>
                </a:cubicBezTo>
                <a:cubicBezTo>
                  <a:pt x="3071903" y="2247367"/>
                  <a:pt x="3110021" y="2269990"/>
                  <a:pt x="3180748" y="2255948"/>
                </a:cubicBezTo>
                <a:cubicBezTo>
                  <a:pt x="3238157" y="2244246"/>
                  <a:pt x="3301078" y="2250487"/>
                  <a:pt x="3361244" y="2254777"/>
                </a:cubicBezTo>
                <a:cubicBezTo>
                  <a:pt x="3430596" y="2259459"/>
                  <a:pt x="3508213" y="2314455"/>
                  <a:pt x="3489382" y="2342926"/>
                </a:cubicBezTo>
                <a:cubicBezTo>
                  <a:pt x="3457233" y="2391292"/>
                  <a:pt x="3403498" y="2367110"/>
                  <a:pt x="3355733" y="2361649"/>
                </a:cubicBezTo>
                <a:cubicBezTo>
                  <a:pt x="3301537" y="2355018"/>
                  <a:pt x="3200957" y="2341367"/>
                  <a:pt x="3199121" y="2347216"/>
                </a:cubicBezTo>
                <a:cubicBezTo>
                  <a:pt x="3163754" y="2468518"/>
                  <a:pt x="2914827" y="2362819"/>
                  <a:pt x="2861091" y="2351896"/>
                </a:cubicBezTo>
                <a:cubicBezTo>
                  <a:pt x="2794038" y="2338245"/>
                  <a:pt x="2731116" y="2363208"/>
                  <a:pt x="2667278" y="2369058"/>
                </a:cubicBezTo>
                <a:cubicBezTo>
                  <a:pt x="2610328" y="2374518"/>
                  <a:pt x="2288376" y="2391292"/>
                  <a:pt x="2221781" y="2339805"/>
                </a:cubicBezTo>
                <a:cubicBezTo>
                  <a:pt x="2212595" y="2379978"/>
                  <a:pt x="2231884" y="2396361"/>
                  <a:pt x="2247961" y="2414693"/>
                </a:cubicBezTo>
                <a:cubicBezTo>
                  <a:pt x="2270465" y="2440824"/>
                  <a:pt x="2274138" y="2459157"/>
                  <a:pt x="2231425" y="2479828"/>
                </a:cubicBezTo>
                <a:cubicBezTo>
                  <a:pt x="2109717" y="2539115"/>
                  <a:pt x="2111557" y="2541065"/>
                  <a:pt x="2224996" y="2621414"/>
                </a:cubicBezTo>
                <a:cubicBezTo>
                  <a:pt x="2230509" y="2624923"/>
                  <a:pt x="2228211" y="2636624"/>
                  <a:pt x="2229131" y="2644426"/>
                </a:cubicBezTo>
                <a:cubicBezTo>
                  <a:pt x="2199276" y="2656906"/>
                  <a:pt x="2164373" y="2625703"/>
                  <a:pt x="2129466" y="2659247"/>
                </a:cubicBezTo>
                <a:cubicBezTo>
                  <a:pt x="2281487" y="2806680"/>
                  <a:pt x="2513421" y="2842953"/>
                  <a:pt x="2723312" y="2953726"/>
                </a:cubicBezTo>
                <a:cubicBezTo>
                  <a:pt x="2553377" y="2990389"/>
                  <a:pt x="2451419" y="2862456"/>
                  <a:pt x="2326496" y="2878838"/>
                </a:cubicBezTo>
                <a:cubicBezTo>
                  <a:pt x="2264036" y="2919012"/>
                  <a:pt x="2449582" y="2983367"/>
                  <a:pt x="2272759" y="3002480"/>
                </a:cubicBezTo>
                <a:cubicBezTo>
                  <a:pt x="2349461" y="3037583"/>
                  <a:pt x="2406411" y="3071905"/>
                  <a:pt x="2459226" y="3112471"/>
                </a:cubicBezTo>
                <a:cubicBezTo>
                  <a:pt x="2553377" y="3185016"/>
                  <a:pt x="2571749" y="3232602"/>
                  <a:pt x="2528117" y="3330111"/>
                </a:cubicBezTo>
                <a:cubicBezTo>
                  <a:pt x="2499642" y="3394076"/>
                  <a:pt x="2457848" y="3452973"/>
                  <a:pt x="2494590" y="3529029"/>
                </a:cubicBezTo>
                <a:cubicBezTo>
                  <a:pt x="2520308" y="3581294"/>
                  <a:pt x="2510206" y="3615617"/>
                  <a:pt x="2414677" y="3592215"/>
                </a:cubicBezTo>
                <a:cubicBezTo>
                  <a:pt x="2311799" y="3567251"/>
                  <a:pt x="2273221" y="3614057"/>
                  <a:pt x="2298940" y="3705716"/>
                </a:cubicBezTo>
                <a:cubicBezTo>
                  <a:pt x="2315473" y="3764612"/>
                  <a:pt x="2298020" y="3782553"/>
                  <a:pt x="2227294" y="3775921"/>
                </a:cubicBezTo>
                <a:cubicBezTo>
                  <a:pt x="2149215" y="3768512"/>
                  <a:pt x="2074811" y="3729898"/>
                  <a:pt x="1978366" y="3748620"/>
                </a:cubicBezTo>
                <a:cubicBezTo>
                  <a:pt x="2055522" y="3855492"/>
                  <a:pt x="2220403" y="3825068"/>
                  <a:pt x="2310421" y="3926868"/>
                </a:cubicBezTo>
                <a:cubicBezTo>
                  <a:pt x="2202950" y="3927259"/>
                  <a:pt x="2120739" y="3926868"/>
                  <a:pt x="2041285" y="3904635"/>
                </a:cubicBezTo>
                <a:cubicBezTo>
                  <a:pt x="2008216" y="3895664"/>
                  <a:pt x="1971934" y="3886305"/>
                  <a:pt x="1953565" y="3917116"/>
                </a:cubicBezTo>
                <a:cubicBezTo>
                  <a:pt x="1931978" y="3954170"/>
                  <a:pt x="1976527" y="3968211"/>
                  <a:pt x="2003623" y="3974842"/>
                </a:cubicBezTo>
                <a:cubicBezTo>
                  <a:pt x="2079866" y="3993563"/>
                  <a:pt x="2138192" y="4038028"/>
                  <a:pt x="2201114" y="4072742"/>
                </a:cubicBezTo>
                <a:cubicBezTo>
                  <a:pt x="2339356" y="4148800"/>
                  <a:pt x="2490917" y="4212375"/>
                  <a:pt x="2608032" y="4337967"/>
                </a:cubicBezTo>
                <a:cubicBezTo>
                  <a:pt x="2460606" y="4305983"/>
                  <a:pt x="2350838" y="4231487"/>
                  <a:pt x="2213973" y="4216277"/>
                </a:cubicBezTo>
                <a:cubicBezTo>
                  <a:pt x="2332467" y="4330557"/>
                  <a:pt x="2484945" y="4405834"/>
                  <a:pt x="2629158" y="4488911"/>
                </a:cubicBezTo>
                <a:cubicBezTo>
                  <a:pt x="2670494" y="4512315"/>
                  <a:pt x="2712289" y="4528306"/>
                  <a:pt x="2721471" y="4579399"/>
                </a:cubicBezTo>
                <a:cubicBezTo>
                  <a:pt x="2739385" y="4678470"/>
                  <a:pt x="2793121" y="4760378"/>
                  <a:pt x="2907939" y="4804062"/>
                </a:cubicBezTo>
                <a:cubicBezTo>
                  <a:pt x="2908859" y="4804452"/>
                  <a:pt x="2902428" y="4819274"/>
                  <a:pt x="2898753" y="4829414"/>
                </a:cubicBezTo>
                <a:cubicBezTo>
                  <a:pt x="2828485" y="4832536"/>
                  <a:pt x="2772912" y="4774028"/>
                  <a:pt x="2683352" y="4793141"/>
                </a:cubicBezTo>
                <a:cubicBezTo>
                  <a:pt x="2769239" y="4872708"/>
                  <a:pt x="2840885" y="4944087"/>
                  <a:pt x="2962594" y="4981920"/>
                </a:cubicBezTo>
                <a:cubicBezTo>
                  <a:pt x="3059960" y="5011952"/>
                  <a:pt x="3180289" y="5029503"/>
                  <a:pt x="3251019" y="5127012"/>
                </a:cubicBezTo>
                <a:cubicBezTo>
                  <a:pt x="3168808" y="5146126"/>
                  <a:pt x="3107723" y="5121944"/>
                  <a:pt x="3046180" y="5104781"/>
                </a:cubicBezTo>
                <a:cubicBezTo>
                  <a:pt x="2952030" y="5078258"/>
                  <a:pt x="2858796" y="5048226"/>
                  <a:pt x="2764646" y="5021703"/>
                </a:cubicBezTo>
                <a:cubicBezTo>
                  <a:pt x="2728821" y="5011563"/>
                  <a:pt x="2689782" y="5004540"/>
                  <a:pt x="2666820" y="5052905"/>
                </a:cubicBezTo>
                <a:cubicBezTo>
                  <a:pt x="2786691" y="5063047"/>
                  <a:pt x="2858337" y="5128575"/>
                  <a:pt x="2933657" y="5190198"/>
                </a:cubicBezTo>
                <a:cubicBezTo>
                  <a:pt x="2975911" y="5224912"/>
                  <a:pt x="3010358" y="5271328"/>
                  <a:pt x="3086598" y="5253776"/>
                </a:cubicBezTo>
                <a:cubicBezTo>
                  <a:pt x="3126554" y="5244415"/>
                  <a:pt x="3151814" y="5270547"/>
                  <a:pt x="3147680" y="5302531"/>
                </a:cubicBezTo>
                <a:cubicBezTo>
                  <a:pt x="3132525" y="5415251"/>
                  <a:pt x="3225759" y="5454645"/>
                  <a:pt x="3322204" y="5476487"/>
                </a:cubicBezTo>
                <a:cubicBezTo>
                  <a:pt x="3504998" y="5517440"/>
                  <a:pt x="3657018" y="5613779"/>
                  <a:pt x="3834758" y="5666434"/>
                </a:cubicBezTo>
                <a:cubicBezTo>
                  <a:pt x="4007445" y="5717529"/>
                  <a:pt x="4141095" y="5838830"/>
                  <a:pt x="4314240" y="5902409"/>
                </a:cubicBezTo>
                <a:cubicBezTo>
                  <a:pt x="4439624" y="5948433"/>
                  <a:pt x="4559494" y="6007718"/>
                  <a:pt x="4688552" y="6049453"/>
                </a:cubicBezTo>
                <a:cubicBezTo>
                  <a:pt x="4993968" y="6148131"/>
                  <a:pt x="5305360" y="6227308"/>
                  <a:pt x="5634660" y="6238620"/>
                </a:cubicBezTo>
                <a:cubicBezTo>
                  <a:pt x="5906549" y="6247590"/>
                  <a:pt x="8264931" y="6239010"/>
                  <a:pt x="9222980" y="4955397"/>
                </a:cubicBezTo>
                <a:cubicBezTo>
                  <a:pt x="9241350" y="4949155"/>
                  <a:pt x="9262017" y="4932775"/>
                  <a:pt x="9268448" y="4917173"/>
                </a:cubicBezTo>
                <a:cubicBezTo>
                  <a:pt x="9299220" y="4844235"/>
                  <a:pt x="9374540" y="4812644"/>
                  <a:pt x="9442512" y="4773251"/>
                </a:cubicBezTo>
                <a:cubicBezTo>
                  <a:pt x="9502220" y="4738536"/>
                  <a:pt x="9565600" y="4702263"/>
                  <a:pt x="9590400" y="4643756"/>
                </a:cubicBezTo>
                <a:cubicBezTo>
                  <a:pt x="9623008" y="4565749"/>
                  <a:pt x="9530236" y="4629716"/>
                  <a:pt x="9513242" y="4600073"/>
                </a:cubicBezTo>
                <a:cubicBezTo>
                  <a:pt x="9548605" y="4559509"/>
                  <a:pt x="9603261" y="4522454"/>
                  <a:pt x="9617498" y="4476430"/>
                </a:cubicBezTo>
                <a:cubicBezTo>
                  <a:pt x="9669394" y="4310276"/>
                  <a:pt x="9781460" y="4189364"/>
                  <a:pt x="9949094" y="4095364"/>
                </a:cubicBezTo>
                <a:cubicBezTo>
                  <a:pt x="9997318" y="4068452"/>
                  <a:pt x="10029007" y="4019306"/>
                  <a:pt x="10094686" y="4011507"/>
                </a:cubicBezTo>
                <a:cubicBezTo>
                  <a:pt x="10240735" y="3994345"/>
                  <a:pt x="10194808" y="3860171"/>
                  <a:pt x="10271967" y="3800497"/>
                </a:cubicBezTo>
                <a:cubicBezTo>
                  <a:pt x="10286662" y="3789184"/>
                  <a:pt x="10299980" y="3766953"/>
                  <a:pt x="10297226" y="3751742"/>
                </a:cubicBezTo>
                <a:cubicBezTo>
                  <a:pt x="10293091" y="3729898"/>
                  <a:pt x="10275639" y="3709227"/>
                  <a:pt x="10260943" y="3689723"/>
                </a:cubicBezTo>
                <a:cubicBezTo>
                  <a:pt x="10245786" y="3670222"/>
                  <a:pt x="10222825" y="3653061"/>
                  <a:pt x="10233847" y="3627319"/>
                </a:cubicBezTo>
                <a:cubicBezTo>
                  <a:pt x="10238437" y="3616788"/>
                  <a:pt x="10235225" y="3580125"/>
                  <a:pt x="10269209" y="3608986"/>
                </a:cubicBezTo>
                <a:cubicBezTo>
                  <a:pt x="10362443" y="3688165"/>
                  <a:pt x="10416637" y="3613279"/>
                  <a:pt x="10496550" y="3577393"/>
                </a:cubicBezTo>
                <a:cubicBezTo>
                  <a:pt x="10432253" y="3540340"/>
                  <a:pt x="10374383" y="3514208"/>
                  <a:pt x="10364738" y="3458823"/>
                </a:cubicBezTo>
                <a:cubicBezTo>
                  <a:pt x="10344991" y="3344542"/>
                  <a:pt x="10260485" y="3292277"/>
                  <a:pt x="10132346" y="3282137"/>
                </a:cubicBezTo>
                <a:cubicBezTo>
                  <a:pt x="10179650" y="3171757"/>
                  <a:pt x="10179650" y="3171757"/>
                  <a:pt x="10026712" y="3156543"/>
                </a:cubicBezTo>
                <a:cubicBezTo>
                  <a:pt x="10085499" y="3086337"/>
                  <a:pt x="10085499" y="3068396"/>
                  <a:pt x="10014312" y="3044213"/>
                </a:cubicBezTo>
                <a:cubicBezTo>
                  <a:pt x="9945880" y="3021201"/>
                  <a:pt x="9870100" y="3013401"/>
                  <a:pt x="9806718" y="2977907"/>
                </a:cubicBezTo>
                <a:cubicBezTo>
                  <a:pt x="9865047" y="2888199"/>
                  <a:pt x="9881580" y="2784060"/>
                  <a:pt x="10001912" y="2740374"/>
                </a:cubicBezTo>
                <a:cubicBezTo>
                  <a:pt x="10020741" y="2733743"/>
                  <a:pt x="10033600" y="2706830"/>
                  <a:pt x="10021662" y="2691231"/>
                </a:cubicBezTo>
                <a:cubicBezTo>
                  <a:pt x="9978030" y="2634675"/>
                  <a:pt x="10040492" y="2527414"/>
                  <a:pt x="9904546" y="2515322"/>
                </a:cubicBezTo>
                <a:cubicBezTo>
                  <a:pt x="9887552" y="2514152"/>
                  <a:pt x="9871936" y="2502450"/>
                  <a:pt x="9885256" y="2487240"/>
                </a:cubicBezTo>
                <a:cubicBezTo>
                  <a:pt x="9931184" y="2434196"/>
                  <a:pt x="9875611" y="2437706"/>
                  <a:pt x="9842085" y="2431074"/>
                </a:cubicBezTo>
                <a:cubicBezTo>
                  <a:pt x="9801668" y="2422884"/>
                  <a:pt x="9755740" y="2446287"/>
                  <a:pt x="9718078" y="2417424"/>
                </a:cubicBezTo>
                <a:cubicBezTo>
                  <a:pt x="9726806" y="2386999"/>
                  <a:pt x="9759413" y="2387390"/>
                  <a:pt x="9782378" y="2377641"/>
                </a:cubicBezTo>
                <a:cubicBezTo>
                  <a:pt x="9849430" y="2349558"/>
                  <a:pt x="9904086" y="2316013"/>
                  <a:pt x="9907302" y="2243078"/>
                </a:cubicBezTo>
                <a:cubicBezTo>
                  <a:pt x="9909596" y="2184182"/>
                  <a:pt x="9916946" y="2132305"/>
                  <a:pt x="9824171" y="2114365"/>
                </a:cubicBezTo>
                <a:cubicBezTo>
                  <a:pt x="9785593" y="2106953"/>
                  <a:pt x="9796616" y="2064440"/>
                  <a:pt x="9818662" y="2043377"/>
                </a:cubicBezTo>
                <a:cubicBezTo>
                  <a:pt x="9858160" y="2005933"/>
                  <a:pt x="9890766" y="1956008"/>
                  <a:pt x="9958740" y="1952499"/>
                </a:cubicBezTo>
                <a:cubicBezTo>
                  <a:pt x="10000075" y="1950158"/>
                  <a:pt x="10031764" y="1934556"/>
                  <a:pt x="10064374" y="1916615"/>
                </a:cubicBezTo>
                <a:cubicBezTo>
                  <a:pt x="10087795" y="1903743"/>
                  <a:pt x="10115810" y="1892823"/>
                  <a:pt x="10113055" y="1865131"/>
                </a:cubicBezTo>
                <a:cubicBezTo>
                  <a:pt x="10110302" y="1838607"/>
                  <a:pt x="10083203" y="1827686"/>
                  <a:pt x="10055646" y="1822227"/>
                </a:cubicBezTo>
                <a:cubicBezTo>
                  <a:pt x="9963792" y="1804675"/>
                  <a:pt x="9877448" y="1778933"/>
                  <a:pt x="9800748" y="1720036"/>
                </a:cubicBezTo>
                <a:cubicBezTo>
                  <a:pt x="9851726" y="1688834"/>
                  <a:pt x="9900410" y="1666211"/>
                  <a:pt x="9938071" y="1634617"/>
                </a:cubicBezTo>
                <a:cubicBezTo>
                  <a:pt x="10029007" y="1558172"/>
                  <a:pt x="9258802" y="1317517"/>
                  <a:pt x="9220224" y="1231709"/>
                </a:cubicBezTo>
                <a:cubicBezTo>
                  <a:pt x="9208284" y="1205187"/>
                  <a:pt x="9167410" y="1177883"/>
                  <a:pt x="9133419" y="1170083"/>
                </a:cubicBezTo>
                <a:cubicBezTo>
                  <a:pt x="8974052" y="1133420"/>
                  <a:pt x="8835810" y="1051123"/>
                  <a:pt x="8672768" y="1020699"/>
                </a:cubicBezTo>
                <a:cubicBezTo>
                  <a:pt x="8518912" y="991837"/>
                  <a:pt x="8367350" y="953222"/>
                  <a:pt x="8198797" y="915000"/>
                </a:cubicBezTo>
                <a:cubicBezTo>
                  <a:pt x="8302134" y="819048"/>
                  <a:pt x="8485382" y="830361"/>
                  <a:pt x="8528095" y="691898"/>
                </a:cubicBezTo>
                <a:cubicBezTo>
                  <a:pt x="8361379" y="656013"/>
                  <a:pt x="8185937" y="696968"/>
                  <a:pt x="8025190" y="640021"/>
                </a:cubicBezTo>
                <a:cubicBezTo>
                  <a:pt x="8011411" y="634954"/>
                  <a:pt x="7992579" y="640021"/>
                  <a:pt x="7976047" y="641584"/>
                </a:cubicBezTo>
                <a:cubicBezTo>
                  <a:pt x="7644909" y="672005"/>
                  <a:pt x="7315149" y="645484"/>
                  <a:pt x="6988604" y="607260"/>
                </a:cubicBezTo>
                <a:cubicBezTo>
                  <a:pt x="6518305" y="552656"/>
                  <a:pt x="6046170" y="517941"/>
                  <a:pt x="5573116" y="493368"/>
                </a:cubicBezTo>
                <a:cubicBezTo>
                  <a:pt x="5182272" y="473086"/>
                  <a:pt x="4790511" y="464116"/>
                  <a:pt x="4401503" y="425112"/>
                </a:cubicBezTo>
                <a:cubicBezTo>
                  <a:pt x="3985401" y="383379"/>
                  <a:pt x="3569756" y="336184"/>
                  <a:pt x="3154109" y="292499"/>
                </a:cubicBezTo>
                <a:cubicBezTo>
                  <a:pt x="3135280" y="290549"/>
                  <a:pt x="3114499" y="284406"/>
                  <a:pt x="3094406" y="283966"/>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pic>
        <p:nvPicPr>
          <p:cNvPr id="6" name="Picture 5" descr="A bitten apple with a bite taken out of it&#10;&#10;Description automatically generated">
            <a:extLst>
              <a:ext uri="{FF2B5EF4-FFF2-40B4-BE49-F238E27FC236}">
                <a16:creationId xmlns:a16="http://schemas.microsoft.com/office/drawing/2014/main" id="{7DCA611F-AD1C-0CB3-EA1D-F48A3A9BB468}"/>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5062835" y="1022723"/>
            <a:ext cx="2752343" cy="4107976"/>
          </a:xfrm>
          <a:prstGeom prst="rect">
            <a:avLst/>
          </a:prstGeom>
        </p:spPr>
      </p:pic>
    </p:spTree>
    <p:extLst>
      <p:ext uri="{BB962C8B-B14F-4D97-AF65-F5344CB8AC3E}">
        <p14:creationId xmlns:p14="http://schemas.microsoft.com/office/powerpoint/2010/main" val="6187104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ED55A19D-297C-4231-AD1F-08EF9B4AA8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EBAB6C56-3D38-4923-996E-BD474BBB91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72668" y="1090453"/>
            <a:ext cx="9465232" cy="5238271"/>
          </a:xfrm>
          <a:prstGeom prst="rect">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20CD21DB-082D-417D-A5AB-FC838AF9D9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72668" y="1090453"/>
            <a:ext cx="9465232" cy="5238271"/>
          </a:xfrm>
          <a:prstGeom prst="rect">
            <a:avLst/>
          </a:prstGeom>
          <a:solidFill>
            <a:schemeClr val="accent6">
              <a:alpha val="30000"/>
            </a:schemeClr>
          </a:solidFill>
          <a:ln w="28575">
            <a:solidFill>
              <a:schemeClr val="bg1">
                <a:alpha val="9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close-up of a model canvas">
            <a:extLst>
              <a:ext uri="{FF2B5EF4-FFF2-40B4-BE49-F238E27FC236}">
                <a16:creationId xmlns:a16="http://schemas.microsoft.com/office/drawing/2014/main" id="{D755E09E-D26E-10F0-B14D-89E1B2EC514B}"/>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280667" y="677668"/>
            <a:ext cx="9630666" cy="4797373"/>
          </a:xfrm>
          <a:prstGeom prst="rect">
            <a:avLst/>
          </a:prstGeom>
          <a:ln w="28575">
            <a:solidFill>
              <a:schemeClr val="bg1"/>
            </a:solidFill>
          </a:ln>
        </p:spPr>
      </p:pic>
      <p:sp>
        <p:nvSpPr>
          <p:cNvPr id="16" name="Graphic 212">
            <a:extLst>
              <a:ext uri="{FF2B5EF4-FFF2-40B4-BE49-F238E27FC236}">
                <a16:creationId xmlns:a16="http://schemas.microsoft.com/office/drawing/2014/main" id="{7BD8AB83-2763-4392-B4B9-049CDF1F6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473609" y="168141"/>
            <a:ext cx="1009111" cy="1009111"/>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18" name="Graphic 212">
            <a:extLst>
              <a:ext uri="{FF2B5EF4-FFF2-40B4-BE49-F238E27FC236}">
                <a16:creationId xmlns:a16="http://schemas.microsoft.com/office/drawing/2014/main" id="{480F071C-C35C-4CE1-8EE5-8ED96E2F4E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473609" y="168141"/>
            <a:ext cx="1009111" cy="1009111"/>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0" name="Oval 19">
            <a:extLst>
              <a:ext uri="{FF2B5EF4-FFF2-40B4-BE49-F238E27FC236}">
                <a16:creationId xmlns:a16="http://schemas.microsoft.com/office/drawing/2014/main" id="{CD97FAB4-59E0-4E65-B50B-867B14D2A0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460" y="4428611"/>
            <a:ext cx="565207" cy="565207"/>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2" name="Oval 21">
            <a:extLst>
              <a:ext uri="{FF2B5EF4-FFF2-40B4-BE49-F238E27FC236}">
                <a16:creationId xmlns:a16="http://schemas.microsoft.com/office/drawing/2014/main" id="{0D578F4B-2751-4FC2-8853-FAC5C59139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460" y="4428611"/>
            <a:ext cx="565207" cy="565207"/>
          </a:xfrm>
          <a:prstGeom prst="ellipse">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37515894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69ABD8-1589-B7AA-7A63-156321A0ED1A}"/>
              </a:ext>
            </a:extLst>
          </p:cNvPr>
          <p:cNvSpPr>
            <a:spLocks noGrp="1"/>
          </p:cNvSpPr>
          <p:nvPr>
            <p:ph type="title"/>
          </p:nvPr>
        </p:nvSpPr>
        <p:spPr/>
        <p:txBody>
          <a:bodyPr/>
          <a:lstStyle/>
          <a:p>
            <a:r>
              <a:rPr lang="en-US" dirty="0"/>
              <a:t>Financial Statement and Insights</a:t>
            </a:r>
            <a:endParaRPr lang="en-IN" dirty="0"/>
          </a:p>
        </p:txBody>
      </p:sp>
      <p:graphicFrame>
        <p:nvGraphicFramePr>
          <p:cNvPr id="3" name="Table 2">
            <a:extLst>
              <a:ext uri="{FF2B5EF4-FFF2-40B4-BE49-F238E27FC236}">
                <a16:creationId xmlns:a16="http://schemas.microsoft.com/office/drawing/2014/main" id="{1930654B-5E64-F5F3-FBF2-8D3F4A66BF33}"/>
              </a:ext>
            </a:extLst>
          </p:cNvPr>
          <p:cNvGraphicFramePr>
            <a:graphicFrameLocks noGrp="1"/>
          </p:cNvGraphicFramePr>
          <p:nvPr>
            <p:extLst>
              <p:ext uri="{D42A27DB-BD31-4B8C-83A1-F6EECF244321}">
                <p14:modId xmlns:p14="http://schemas.microsoft.com/office/powerpoint/2010/main" val="296233094"/>
              </p:ext>
            </p:extLst>
          </p:nvPr>
        </p:nvGraphicFramePr>
        <p:xfrm>
          <a:off x="615351" y="1797708"/>
          <a:ext cx="10928232" cy="4551335"/>
        </p:xfrm>
        <a:graphic>
          <a:graphicData uri="http://schemas.openxmlformats.org/drawingml/2006/table">
            <a:tbl>
              <a:tblPr>
                <a:tableStyleId>{5C22544A-7EE6-4342-B048-85BDC9FD1C3A}</a:tableStyleId>
              </a:tblPr>
              <a:tblGrid>
                <a:gridCol w="1561176">
                  <a:extLst>
                    <a:ext uri="{9D8B030D-6E8A-4147-A177-3AD203B41FA5}">
                      <a16:colId xmlns:a16="http://schemas.microsoft.com/office/drawing/2014/main" val="1357205299"/>
                    </a:ext>
                  </a:extLst>
                </a:gridCol>
                <a:gridCol w="1561176">
                  <a:extLst>
                    <a:ext uri="{9D8B030D-6E8A-4147-A177-3AD203B41FA5}">
                      <a16:colId xmlns:a16="http://schemas.microsoft.com/office/drawing/2014/main" val="1650365897"/>
                    </a:ext>
                  </a:extLst>
                </a:gridCol>
                <a:gridCol w="1561176">
                  <a:extLst>
                    <a:ext uri="{9D8B030D-6E8A-4147-A177-3AD203B41FA5}">
                      <a16:colId xmlns:a16="http://schemas.microsoft.com/office/drawing/2014/main" val="3787396030"/>
                    </a:ext>
                  </a:extLst>
                </a:gridCol>
                <a:gridCol w="1561176">
                  <a:extLst>
                    <a:ext uri="{9D8B030D-6E8A-4147-A177-3AD203B41FA5}">
                      <a16:colId xmlns:a16="http://schemas.microsoft.com/office/drawing/2014/main" val="3102483392"/>
                    </a:ext>
                  </a:extLst>
                </a:gridCol>
                <a:gridCol w="1561176">
                  <a:extLst>
                    <a:ext uri="{9D8B030D-6E8A-4147-A177-3AD203B41FA5}">
                      <a16:colId xmlns:a16="http://schemas.microsoft.com/office/drawing/2014/main" val="1181977394"/>
                    </a:ext>
                  </a:extLst>
                </a:gridCol>
                <a:gridCol w="1561176">
                  <a:extLst>
                    <a:ext uri="{9D8B030D-6E8A-4147-A177-3AD203B41FA5}">
                      <a16:colId xmlns:a16="http://schemas.microsoft.com/office/drawing/2014/main" val="2316500976"/>
                    </a:ext>
                  </a:extLst>
                </a:gridCol>
                <a:gridCol w="1561176">
                  <a:extLst>
                    <a:ext uri="{9D8B030D-6E8A-4147-A177-3AD203B41FA5}">
                      <a16:colId xmlns:a16="http://schemas.microsoft.com/office/drawing/2014/main" val="3643879044"/>
                    </a:ext>
                  </a:extLst>
                </a:gridCol>
              </a:tblGrid>
              <a:tr h="162740">
                <a:tc>
                  <a:txBody>
                    <a:bodyPr/>
                    <a:lstStyle/>
                    <a:p>
                      <a:pPr algn="ctr" fontAlgn="b"/>
                      <a:endParaRPr lang="en-US" sz="900" b="0" i="0" u="none" strike="noStrike" dirty="0">
                        <a:solidFill>
                          <a:srgbClr val="000000"/>
                        </a:solidFill>
                        <a:effectLst/>
                        <a:latin typeface="Calibri" panose="020F0502020204030204" pitchFamily="34" charset="0"/>
                      </a:endParaRPr>
                    </a:p>
                  </a:txBody>
                  <a:tcPr marL="4502" marR="4502" marT="4502" marB="0" anchor="b"/>
                </a:tc>
                <a:tc>
                  <a:txBody>
                    <a:bodyPr/>
                    <a:lstStyle/>
                    <a:p>
                      <a:pPr algn="ctr" fontAlgn="b"/>
                      <a:endParaRPr lang="en-US" sz="900" b="0" i="0" u="none" strike="noStrike">
                        <a:solidFill>
                          <a:srgbClr val="000000"/>
                        </a:solidFill>
                        <a:effectLst/>
                        <a:latin typeface="Calibri" panose="020F0502020204030204" pitchFamily="34" charset="0"/>
                      </a:endParaRPr>
                    </a:p>
                  </a:txBody>
                  <a:tcPr marL="4502" marR="4502" marT="4502" marB="0" anchor="b"/>
                </a:tc>
                <a:tc>
                  <a:txBody>
                    <a:bodyPr/>
                    <a:lstStyle/>
                    <a:p>
                      <a:pPr algn="ctr" fontAlgn="b"/>
                      <a:endParaRPr lang="en-US" sz="900" b="0" i="0" u="none" strike="noStrike">
                        <a:solidFill>
                          <a:srgbClr val="000000"/>
                        </a:solidFill>
                        <a:effectLst/>
                        <a:latin typeface="Calibri" panose="020F0502020204030204" pitchFamily="34" charset="0"/>
                      </a:endParaRPr>
                    </a:p>
                  </a:txBody>
                  <a:tcPr marL="4502" marR="4502" marT="4502" marB="0" anchor="b"/>
                </a:tc>
                <a:tc>
                  <a:txBody>
                    <a:bodyPr/>
                    <a:lstStyle/>
                    <a:p>
                      <a:pPr algn="ctr" fontAlgn="b"/>
                      <a:endParaRPr lang="en-US" sz="900" b="0" i="0" u="none" strike="noStrike">
                        <a:solidFill>
                          <a:srgbClr val="000000"/>
                        </a:solidFill>
                        <a:effectLst/>
                        <a:latin typeface="Calibri" panose="020F0502020204030204" pitchFamily="34" charset="0"/>
                      </a:endParaRPr>
                    </a:p>
                  </a:txBody>
                  <a:tcPr marL="4502" marR="4502" marT="4502" marB="0" anchor="b"/>
                </a:tc>
                <a:tc>
                  <a:txBody>
                    <a:bodyPr/>
                    <a:lstStyle/>
                    <a:p>
                      <a:pPr algn="ctr" fontAlgn="b"/>
                      <a:endParaRPr lang="en-US" sz="900" b="0" i="0" u="none" strike="noStrike">
                        <a:solidFill>
                          <a:srgbClr val="000000"/>
                        </a:solidFill>
                        <a:effectLst/>
                        <a:latin typeface="Calibri" panose="020F0502020204030204" pitchFamily="34" charset="0"/>
                      </a:endParaRPr>
                    </a:p>
                  </a:txBody>
                  <a:tcPr marL="4502" marR="4502" marT="4502" marB="0" anchor="b"/>
                </a:tc>
                <a:tc>
                  <a:txBody>
                    <a:bodyPr/>
                    <a:lstStyle/>
                    <a:p>
                      <a:pPr algn="ctr" fontAlgn="b"/>
                      <a:endParaRPr lang="en-US" sz="900" b="0" i="0" u="none" strike="noStrike">
                        <a:solidFill>
                          <a:srgbClr val="000000"/>
                        </a:solidFill>
                        <a:effectLst/>
                        <a:latin typeface="Calibri" panose="020F0502020204030204" pitchFamily="34" charset="0"/>
                      </a:endParaRPr>
                    </a:p>
                  </a:txBody>
                  <a:tcPr marL="4502" marR="4502" marT="4502" marB="0" anchor="b"/>
                </a:tc>
                <a:tc>
                  <a:txBody>
                    <a:bodyPr/>
                    <a:lstStyle/>
                    <a:p>
                      <a:pPr algn="ctr" fontAlgn="b"/>
                      <a:endParaRPr lang="en-US" sz="900" b="0" i="0" u="none" strike="noStrike">
                        <a:solidFill>
                          <a:srgbClr val="000000"/>
                        </a:solidFill>
                        <a:effectLst/>
                        <a:latin typeface="Calibri" panose="020F0502020204030204" pitchFamily="34" charset="0"/>
                      </a:endParaRPr>
                    </a:p>
                  </a:txBody>
                  <a:tcPr marL="4502" marR="4502" marT="4502" marB="0" anchor="b"/>
                </a:tc>
                <a:extLst>
                  <a:ext uri="{0D108BD9-81ED-4DB2-BD59-A6C34878D82A}">
                    <a16:rowId xmlns:a16="http://schemas.microsoft.com/office/drawing/2014/main" val="1932896054"/>
                  </a:ext>
                </a:extLst>
              </a:tr>
              <a:tr h="258044">
                <a:tc gridSpan="7">
                  <a:txBody>
                    <a:bodyPr/>
                    <a:lstStyle/>
                    <a:p>
                      <a:pPr algn="ctr" fontAlgn="ctr"/>
                      <a:r>
                        <a:rPr lang="en-US" sz="1500" u="sng" strike="noStrike">
                          <a:effectLst/>
                        </a:rPr>
                        <a:t>Consolidated: Common-size Income Sheet</a:t>
                      </a:r>
                      <a:endParaRPr lang="en-US" sz="1500" b="1" i="0" u="sng" strike="noStrike">
                        <a:solidFill>
                          <a:srgbClr val="4472C4"/>
                        </a:solidFill>
                        <a:effectLst/>
                        <a:latin typeface="Calibri" panose="020F0502020204030204" pitchFamily="34" charset="0"/>
                      </a:endParaRPr>
                    </a:p>
                  </a:txBody>
                  <a:tcPr marL="4502" marR="4502" marT="4502" marB="0" anchor="ct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513199152"/>
                  </a:ext>
                </a:extLst>
              </a:tr>
              <a:tr h="160511">
                <a:tc>
                  <a:txBody>
                    <a:bodyPr/>
                    <a:lstStyle/>
                    <a:p>
                      <a:pPr algn="ctr" fontAlgn="ctr"/>
                      <a:r>
                        <a:rPr lang="en-US" sz="800" u="none" strike="noStrike">
                          <a:effectLst/>
                        </a:rPr>
                        <a:t> </a:t>
                      </a:r>
                      <a:endParaRPr lang="en-US" sz="800" b="1" i="0" u="none" strike="noStrike">
                        <a:solidFill>
                          <a:srgbClr val="000000"/>
                        </a:solidFill>
                        <a:effectLst/>
                        <a:latin typeface="Arial" panose="020B0604020202020204" pitchFamily="34" charset="0"/>
                      </a:endParaRPr>
                    </a:p>
                  </a:txBody>
                  <a:tcPr marL="4502" marR="4502" marT="4502" marB="0" anchor="ctr"/>
                </a:tc>
                <a:tc>
                  <a:txBody>
                    <a:bodyPr/>
                    <a:lstStyle/>
                    <a:p>
                      <a:pPr algn="ctr" fontAlgn="b"/>
                      <a:r>
                        <a:rPr lang="en-US" sz="800" u="none" strike="noStrike">
                          <a:effectLst/>
                        </a:rPr>
                        <a:t>Sep-23</a:t>
                      </a:r>
                      <a:endParaRPr lang="en-US" sz="800" b="1" i="0" u="none" strike="noStrike">
                        <a:solidFill>
                          <a:srgbClr val="000000"/>
                        </a:solidFill>
                        <a:effectLst/>
                        <a:latin typeface="Arial" panose="020B0604020202020204" pitchFamily="34" charset="0"/>
                      </a:endParaRPr>
                    </a:p>
                  </a:txBody>
                  <a:tcPr marL="4502" marR="4502" marT="4502" marB="0" anchor="b"/>
                </a:tc>
                <a:tc>
                  <a:txBody>
                    <a:bodyPr/>
                    <a:lstStyle/>
                    <a:p>
                      <a:pPr algn="ctr" fontAlgn="ctr"/>
                      <a:r>
                        <a:rPr lang="en-US" sz="800" u="none" strike="noStrike">
                          <a:effectLst/>
                        </a:rPr>
                        <a:t>% to net sales</a:t>
                      </a:r>
                      <a:endParaRPr lang="en-US" sz="800" b="1" i="0" u="none" strike="noStrike">
                        <a:solidFill>
                          <a:srgbClr val="000000"/>
                        </a:solidFill>
                        <a:effectLst/>
                        <a:latin typeface="Arial" panose="020B0604020202020204" pitchFamily="34" charset="0"/>
                      </a:endParaRPr>
                    </a:p>
                  </a:txBody>
                  <a:tcPr marL="4502" marR="4502" marT="4502" marB="0" anchor="ctr"/>
                </a:tc>
                <a:tc>
                  <a:txBody>
                    <a:bodyPr/>
                    <a:lstStyle/>
                    <a:p>
                      <a:pPr algn="ctr" fontAlgn="ctr"/>
                      <a:r>
                        <a:rPr lang="en-US" sz="800" u="none" strike="noStrike">
                          <a:effectLst/>
                        </a:rPr>
                        <a:t>Sep-22</a:t>
                      </a:r>
                      <a:endParaRPr lang="en-US" sz="800" b="1" i="0" u="none" strike="noStrike">
                        <a:solidFill>
                          <a:srgbClr val="000000"/>
                        </a:solidFill>
                        <a:effectLst/>
                        <a:latin typeface="Arial" panose="020B0604020202020204" pitchFamily="34" charset="0"/>
                      </a:endParaRPr>
                    </a:p>
                  </a:txBody>
                  <a:tcPr marL="4502" marR="4502" marT="4502" marB="0" anchor="ctr"/>
                </a:tc>
                <a:tc>
                  <a:txBody>
                    <a:bodyPr/>
                    <a:lstStyle/>
                    <a:p>
                      <a:pPr algn="ctr" fontAlgn="ctr"/>
                      <a:r>
                        <a:rPr lang="en-US" sz="800" u="none" strike="noStrike">
                          <a:effectLst/>
                        </a:rPr>
                        <a:t>% to net sales</a:t>
                      </a:r>
                      <a:endParaRPr lang="en-US" sz="800" b="1" i="0" u="none" strike="noStrike">
                        <a:solidFill>
                          <a:srgbClr val="000000"/>
                        </a:solidFill>
                        <a:effectLst/>
                        <a:latin typeface="Arial" panose="020B0604020202020204" pitchFamily="34" charset="0"/>
                      </a:endParaRPr>
                    </a:p>
                  </a:txBody>
                  <a:tcPr marL="4502" marR="4502" marT="4502" marB="0" anchor="ctr"/>
                </a:tc>
                <a:tc>
                  <a:txBody>
                    <a:bodyPr/>
                    <a:lstStyle/>
                    <a:p>
                      <a:pPr algn="ctr" fontAlgn="ctr"/>
                      <a:r>
                        <a:rPr lang="en-US" sz="800" u="none" strike="noStrike">
                          <a:effectLst/>
                        </a:rPr>
                        <a:t>Sep-21</a:t>
                      </a:r>
                      <a:endParaRPr lang="en-US" sz="800" b="1" i="0" u="none" strike="noStrike">
                        <a:solidFill>
                          <a:srgbClr val="000000"/>
                        </a:solidFill>
                        <a:effectLst/>
                        <a:latin typeface="Arial" panose="020B0604020202020204" pitchFamily="34" charset="0"/>
                      </a:endParaRPr>
                    </a:p>
                  </a:txBody>
                  <a:tcPr marL="4502" marR="4502" marT="4502" marB="0" anchor="ctr"/>
                </a:tc>
                <a:tc>
                  <a:txBody>
                    <a:bodyPr/>
                    <a:lstStyle/>
                    <a:p>
                      <a:pPr algn="ctr" fontAlgn="ctr"/>
                      <a:r>
                        <a:rPr lang="en-US" sz="800" u="none" strike="noStrike">
                          <a:effectLst/>
                        </a:rPr>
                        <a:t>% to net sales</a:t>
                      </a:r>
                      <a:endParaRPr lang="en-US" sz="800" b="1" i="0" u="none" strike="noStrike">
                        <a:solidFill>
                          <a:srgbClr val="000000"/>
                        </a:solidFill>
                        <a:effectLst/>
                        <a:latin typeface="Arial" panose="020B0604020202020204" pitchFamily="34" charset="0"/>
                      </a:endParaRPr>
                    </a:p>
                  </a:txBody>
                  <a:tcPr marL="4502" marR="4502" marT="4502" marB="0" anchor="ctr"/>
                </a:tc>
                <a:extLst>
                  <a:ext uri="{0D108BD9-81ED-4DB2-BD59-A6C34878D82A}">
                    <a16:rowId xmlns:a16="http://schemas.microsoft.com/office/drawing/2014/main" val="4135147536"/>
                  </a:ext>
                </a:extLst>
              </a:tr>
              <a:tr h="160511">
                <a:tc>
                  <a:txBody>
                    <a:bodyPr/>
                    <a:lstStyle/>
                    <a:p>
                      <a:pPr algn="ctr" fontAlgn="ctr"/>
                      <a:r>
                        <a:rPr lang="en-US" sz="800" u="none" strike="noStrike">
                          <a:effectLst/>
                        </a:rPr>
                        <a:t>Net sales:</a:t>
                      </a:r>
                      <a:endParaRPr lang="en-US" sz="800" b="0" i="0" u="none" strike="noStrike">
                        <a:solidFill>
                          <a:srgbClr val="000000"/>
                        </a:solidFill>
                        <a:effectLst/>
                        <a:latin typeface="Arial" panose="020B0604020202020204" pitchFamily="34" charset="0"/>
                      </a:endParaRPr>
                    </a:p>
                  </a:txBody>
                  <a:tcPr marL="4502" marR="4502" marT="4502" marB="0" anchor="ctr"/>
                </a:tc>
                <a:tc>
                  <a:txBody>
                    <a:bodyPr/>
                    <a:lstStyle/>
                    <a:p>
                      <a:pPr algn="ctr" fontAlgn="b"/>
                      <a:r>
                        <a:rPr lang="en-US" sz="800" u="none" strike="noStrike">
                          <a:effectLst/>
                        </a:rPr>
                        <a:t> </a:t>
                      </a:r>
                      <a:endParaRPr lang="en-US" sz="800" b="0" i="0" u="none" strike="noStrike">
                        <a:solidFill>
                          <a:srgbClr val="000000"/>
                        </a:solidFill>
                        <a:effectLst/>
                        <a:latin typeface="Times New Roman" panose="02020603050405020304" pitchFamily="18" charset="0"/>
                      </a:endParaRPr>
                    </a:p>
                  </a:txBody>
                  <a:tcPr marL="4502" marR="4502" marT="4502" marB="0" anchor="b"/>
                </a:tc>
                <a:tc>
                  <a:txBody>
                    <a:bodyPr/>
                    <a:lstStyle/>
                    <a:p>
                      <a:pPr algn="ctr" fontAlgn="ctr"/>
                      <a:endParaRPr lang="en-US" sz="800" b="0" i="0" u="none" strike="noStrike">
                        <a:solidFill>
                          <a:srgbClr val="000000"/>
                        </a:solidFill>
                        <a:effectLst/>
                        <a:latin typeface="Times New Roman" panose="02020603050405020304" pitchFamily="18" charset="0"/>
                      </a:endParaRPr>
                    </a:p>
                  </a:txBody>
                  <a:tcPr marL="4502" marR="4502" marT="4502" marB="0" anchor="ctr"/>
                </a:tc>
                <a:tc>
                  <a:txBody>
                    <a:bodyPr/>
                    <a:lstStyle/>
                    <a:p>
                      <a:pPr algn="ctr" fontAlgn="ctr"/>
                      <a:r>
                        <a:rPr lang="en-US" sz="800" u="none" strike="noStrike">
                          <a:effectLst/>
                        </a:rPr>
                        <a:t> </a:t>
                      </a:r>
                      <a:endParaRPr lang="en-US" sz="800" b="0" i="0" u="none" strike="noStrike">
                        <a:solidFill>
                          <a:srgbClr val="000000"/>
                        </a:solidFill>
                        <a:effectLst/>
                        <a:latin typeface="Times New Roman" panose="02020603050405020304" pitchFamily="18" charset="0"/>
                      </a:endParaRPr>
                    </a:p>
                  </a:txBody>
                  <a:tcPr marL="4502" marR="4502" marT="4502" marB="0" anchor="ctr"/>
                </a:tc>
                <a:tc>
                  <a:txBody>
                    <a:bodyPr/>
                    <a:lstStyle/>
                    <a:p>
                      <a:pPr algn="ctr" fontAlgn="ctr"/>
                      <a:endParaRPr lang="en-US" sz="800" b="0" i="0" u="none" strike="noStrike">
                        <a:solidFill>
                          <a:srgbClr val="000000"/>
                        </a:solidFill>
                        <a:effectLst/>
                        <a:latin typeface="Times New Roman" panose="02020603050405020304" pitchFamily="18" charset="0"/>
                      </a:endParaRPr>
                    </a:p>
                  </a:txBody>
                  <a:tcPr marL="4502" marR="4502" marT="4502" marB="0" anchor="ctr"/>
                </a:tc>
                <a:tc>
                  <a:txBody>
                    <a:bodyPr/>
                    <a:lstStyle/>
                    <a:p>
                      <a:pPr algn="ctr" fontAlgn="ctr"/>
                      <a:r>
                        <a:rPr lang="en-US" sz="800" u="none" strike="noStrike">
                          <a:effectLst/>
                        </a:rPr>
                        <a:t> </a:t>
                      </a:r>
                      <a:endParaRPr lang="en-US" sz="800" b="0" i="0" u="none" strike="noStrike">
                        <a:solidFill>
                          <a:srgbClr val="000000"/>
                        </a:solidFill>
                        <a:effectLst/>
                        <a:latin typeface="Times New Roman" panose="02020603050405020304" pitchFamily="18" charset="0"/>
                      </a:endParaRPr>
                    </a:p>
                  </a:txBody>
                  <a:tcPr marL="4502" marR="4502" marT="4502" marB="0" anchor="ctr"/>
                </a:tc>
                <a:tc>
                  <a:txBody>
                    <a:bodyPr/>
                    <a:lstStyle/>
                    <a:p>
                      <a:pPr algn="ctr" fontAlgn="ctr"/>
                      <a:endParaRPr lang="en-US" sz="800" b="0" i="0" u="none" strike="noStrike">
                        <a:solidFill>
                          <a:srgbClr val="000000"/>
                        </a:solidFill>
                        <a:effectLst/>
                        <a:latin typeface="Times New Roman" panose="02020603050405020304" pitchFamily="18" charset="0"/>
                      </a:endParaRPr>
                    </a:p>
                  </a:txBody>
                  <a:tcPr marL="4502" marR="4502" marT="4502" marB="0" anchor="ctr"/>
                </a:tc>
                <a:extLst>
                  <a:ext uri="{0D108BD9-81ED-4DB2-BD59-A6C34878D82A}">
                    <a16:rowId xmlns:a16="http://schemas.microsoft.com/office/drawing/2014/main" val="1163056578"/>
                  </a:ext>
                </a:extLst>
              </a:tr>
              <a:tr h="160511">
                <a:tc>
                  <a:txBody>
                    <a:bodyPr/>
                    <a:lstStyle/>
                    <a:p>
                      <a:pPr algn="ctr" fontAlgn="ctr"/>
                      <a:r>
                        <a:rPr lang="en-US" sz="800" u="none" strike="noStrike">
                          <a:effectLst/>
                        </a:rPr>
                        <a:t>   Products</a:t>
                      </a:r>
                      <a:endParaRPr lang="en-US" sz="800" b="0" i="0" u="none" strike="noStrike">
                        <a:solidFill>
                          <a:srgbClr val="000000"/>
                        </a:solidFill>
                        <a:effectLst/>
                        <a:latin typeface="Arial" panose="020B0604020202020204" pitchFamily="34" charset="0"/>
                      </a:endParaRPr>
                    </a:p>
                  </a:txBody>
                  <a:tcPr marL="4502" marR="4502" marT="4502" marB="0" anchor="ctr"/>
                </a:tc>
                <a:tc>
                  <a:txBody>
                    <a:bodyPr/>
                    <a:lstStyle/>
                    <a:p>
                      <a:pPr algn="ctr" fontAlgn="b"/>
                      <a:r>
                        <a:rPr lang="en-US" sz="800" u="none" strike="noStrike">
                          <a:effectLst/>
                        </a:rPr>
                        <a:t> $                              298,085.00 </a:t>
                      </a:r>
                      <a:endParaRPr lang="en-US" sz="800" b="0" i="0" u="none" strike="noStrike">
                        <a:solidFill>
                          <a:srgbClr val="000000"/>
                        </a:solidFill>
                        <a:effectLst/>
                        <a:latin typeface="Arial" panose="020B0604020202020204" pitchFamily="34" charset="0"/>
                      </a:endParaRPr>
                    </a:p>
                  </a:txBody>
                  <a:tcPr marL="4502" marR="4502" marT="4502" marB="0" anchor="b"/>
                </a:tc>
                <a:tc>
                  <a:txBody>
                    <a:bodyPr/>
                    <a:lstStyle/>
                    <a:p>
                      <a:pPr algn="ctr" fontAlgn="ctr"/>
                      <a:r>
                        <a:rPr lang="en-US" sz="800" u="none" strike="noStrike">
                          <a:effectLst/>
                        </a:rPr>
                        <a:t>77.77%</a:t>
                      </a:r>
                      <a:endParaRPr lang="en-US" sz="800" b="0" i="0" u="none" strike="noStrike">
                        <a:solidFill>
                          <a:srgbClr val="000000"/>
                        </a:solidFill>
                        <a:effectLst/>
                        <a:latin typeface="Times New Roman" panose="02020603050405020304" pitchFamily="18" charset="0"/>
                      </a:endParaRPr>
                    </a:p>
                  </a:txBody>
                  <a:tcPr marL="4502" marR="4502" marT="4502" marB="0" anchor="ctr"/>
                </a:tc>
                <a:tc>
                  <a:txBody>
                    <a:bodyPr/>
                    <a:lstStyle/>
                    <a:p>
                      <a:pPr algn="ctr" fontAlgn="ctr"/>
                      <a:r>
                        <a:rPr lang="en-US" sz="800" u="none" strike="noStrike">
                          <a:effectLst/>
                        </a:rPr>
                        <a:t> $                              316,199.00 </a:t>
                      </a:r>
                      <a:endParaRPr lang="en-US" sz="800" b="0" i="0" u="none" strike="noStrike">
                        <a:solidFill>
                          <a:srgbClr val="000000"/>
                        </a:solidFill>
                        <a:effectLst/>
                        <a:latin typeface="Arial" panose="020B0604020202020204" pitchFamily="34" charset="0"/>
                      </a:endParaRPr>
                    </a:p>
                  </a:txBody>
                  <a:tcPr marL="4502" marR="4502" marT="4502" marB="0" anchor="ctr"/>
                </a:tc>
                <a:tc>
                  <a:txBody>
                    <a:bodyPr/>
                    <a:lstStyle/>
                    <a:p>
                      <a:pPr algn="ctr" fontAlgn="ctr"/>
                      <a:r>
                        <a:rPr lang="en-US" sz="800" u="none" strike="noStrike">
                          <a:effectLst/>
                        </a:rPr>
                        <a:t>80.19%</a:t>
                      </a:r>
                      <a:endParaRPr lang="en-US" sz="800" b="0" i="0" u="none" strike="noStrike">
                        <a:solidFill>
                          <a:srgbClr val="000000"/>
                        </a:solidFill>
                        <a:effectLst/>
                        <a:latin typeface="Times New Roman" panose="02020603050405020304" pitchFamily="18" charset="0"/>
                      </a:endParaRPr>
                    </a:p>
                  </a:txBody>
                  <a:tcPr marL="4502" marR="4502" marT="4502" marB="0" anchor="ctr"/>
                </a:tc>
                <a:tc>
                  <a:txBody>
                    <a:bodyPr/>
                    <a:lstStyle/>
                    <a:p>
                      <a:pPr algn="ctr" fontAlgn="ctr"/>
                      <a:r>
                        <a:rPr lang="en-US" sz="800" u="none" strike="noStrike">
                          <a:effectLst/>
                        </a:rPr>
                        <a:t> $                              297,392.00 </a:t>
                      </a:r>
                      <a:endParaRPr lang="en-US" sz="800" b="0" i="0" u="none" strike="noStrike">
                        <a:solidFill>
                          <a:srgbClr val="000000"/>
                        </a:solidFill>
                        <a:effectLst/>
                        <a:latin typeface="Arial" panose="020B0604020202020204" pitchFamily="34" charset="0"/>
                      </a:endParaRPr>
                    </a:p>
                  </a:txBody>
                  <a:tcPr marL="4502" marR="4502" marT="4502" marB="0" anchor="ctr"/>
                </a:tc>
                <a:tc>
                  <a:txBody>
                    <a:bodyPr/>
                    <a:lstStyle/>
                    <a:p>
                      <a:pPr algn="ctr" fontAlgn="ctr"/>
                      <a:r>
                        <a:rPr lang="en-US" sz="800" u="none" strike="noStrike">
                          <a:effectLst/>
                        </a:rPr>
                        <a:t>81.30%</a:t>
                      </a:r>
                      <a:endParaRPr lang="en-US" sz="800" b="0" i="0" u="none" strike="noStrike">
                        <a:solidFill>
                          <a:srgbClr val="000000"/>
                        </a:solidFill>
                        <a:effectLst/>
                        <a:latin typeface="Times New Roman" panose="02020603050405020304" pitchFamily="18" charset="0"/>
                      </a:endParaRPr>
                    </a:p>
                  </a:txBody>
                  <a:tcPr marL="4502" marR="4502" marT="4502" marB="0" anchor="ctr"/>
                </a:tc>
                <a:extLst>
                  <a:ext uri="{0D108BD9-81ED-4DB2-BD59-A6C34878D82A}">
                    <a16:rowId xmlns:a16="http://schemas.microsoft.com/office/drawing/2014/main" val="189444995"/>
                  </a:ext>
                </a:extLst>
              </a:tr>
              <a:tr h="160511">
                <a:tc>
                  <a:txBody>
                    <a:bodyPr/>
                    <a:lstStyle/>
                    <a:p>
                      <a:pPr algn="ctr" fontAlgn="ctr"/>
                      <a:r>
                        <a:rPr lang="en-US" sz="800" u="none" strike="noStrike">
                          <a:effectLst/>
                        </a:rPr>
                        <a:t>   Services</a:t>
                      </a:r>
                      <a:endParaRPr lang="en-US" sz="800" b="0" i="0" u="none" strike="noStrike">
                        <a:solidFill>
                          <a:srgbClr val="000000"/>
                        </a:solidFill>
                        <a:effectLst/>
                        <a:latin typeface="Arial" panose="020B0604020202020204" pitchFamily="34" charset="0"/>
                      </a:endParaRPr>
                    </a:p>
                  </a:txBody>
                  <a:tcPr marL="4502" marR="4502" marT="4502" marB="0" anchor="ctr"/>
                </a:tc>
                <a:tc>
                  <a:txBody>
                    <a:bodyPr/>
                    <a:lstStyle/>
                    <a:p>
                      <a:pPr algn="ctr" fontAlgn="b"/>
                      <a:r>
                        <a:rPr lang="en-US" sz="800" u="none" strike="noStrike">
                          <a:effectLst/>
                        </a:rPr>
                        <a:t> $                                85,200.00 </a:t>
                      </a:r>
                      <a:endParaRPr lang="en-US" sz="800" b="0" i="0" u="none" strike="noStrike">
                        <a:solidFill>
                          <a:srgbClr val="000000"/>
                        </a:solidFill>
                        <a:effectLst/>
                        <a:latin typeface="Arial" panose="020B0604020202020204" pitchFamily="34" charset="0"/>
                      </a:endParaRPr>
                    </a:p>
                  </a:txBody>
                  <a:tcPr marL="4502" marR="4502" marT="4502" marB="0" anchor="b"/>
                </a:tc>
                <a:tc>
                  <a:txBody>
                    <a:bodyPr/>
                    <a:lstStyle/>
                    <a:p>
                      <a:pPr algn="ctr" fontAlgn="ctr"/>
                      <a:r>
                        <a:rPr lang="en-US" sz="800" u="none" strike="noStrike">
                          <a:effectLst/>
                        </a:rPr>
                        <a:t>22.23%</a:t>
                      </a:r>
                      <a:endParaRPr lang="en-US" sz="800" b="0" i="0" u="none" strike="noStrike">
                        <a:solidFill>
                          <a:srgbClr val="000000"/>
                        </a:solidFill>
                        <a:effectLst/>
                        <a:latin typeface="Times New Roman" panose="02020603050405020304" pitchFamily="18" charset="0"/>
                      </a:endParaRPr>
                    </a:p>
                  </a:txBody>
                  <a:tcPr marL="4502" marR="4502" marT="4502" marB="0" anchor="ctr"/>
                </a:tc>
                <a:tc>
                  <a:txBody>
                    <a:bodyPr/>
                    <a:lstStyle/>
                    <a:p>
                      <a:pPr algn="ctr" fontAlgn="ctr"/>
                      <a:r>
                        <a:rPr lang="en-US" sz="800" u="none" strike="noStrike">
                          <a:effectLst/>
                        </a:rPr>
                        <a:t> $                                78,129.00 </a:t>
                      </a:r>
                      <a:endParaRPr lang="en-US" sz="800" b="0" i="0" u="none" strike="noStrike">
                        <a:solidFill>
                          <a:srgbClr val="000000"/>
                        </a:solidFill>
                        <a:effectLst/>
                        <a:latin typeface="Arial" panose="020B0604020202020204" pitchFamily="34" charset="0"/>
                      </a:endParaRPr>
                    </a:p>
                  </a:txBody>
                  <a:tcPr marL="4502" marR="4502" marT="4502" marB="0" anchor="ctr"/>
                </a:tc>
                <a:tc>
                  <a:txBody>
                    <a:bodyPr/>
                    <a:lstStyle/>
                    <a:p>
                      <a:pPr algn="ctr" fontAlgn="ctr"/>
                      <a:r>
                        <a:rPr lang="en-US" sz="800" u="none" strike="noStrike">
                          <a:effectLst/>
                        </a:rPr>
                        <a:t>19.81%</a:t>
                      </a:r>
                      <a:endParaRPr lang="en-US" sz="800" b="0" i="0" u="none" strike="noStrike">
                        <a:solidFill>
                          <a:srgbClr val="000000"/>
                        </a:solidFill>
                        <a:effectLst/>
                        <a:latin typeface="Times New Roman" panose="02020603050405020304" pitchFamily="18" charset="0"/>
                      </a:endParaRPr>
                    </a:p>
                  </a:txBody>
                  <a:tcPr marL="4502" marR="4502" marT="4502" marB="0" anchor="ctr"/>
                </a:tc>
                <a:tc>
                  <a:txBody>
                    <a:bodyPr/>
                    <a:lstStyle/>
                    <a:p>
                      <a:pPr algn="ctr" fontAlgn="ctr"/>
                      <a:r>
                        <a:rPr lang="en-US" sz="800" u="none" strike="noStrike">
                          <a:effectLst/>
                        </a:rPr>
                        <a:t> $                                68,425.00 </a:t>
                      </a:r>
                      <a:endParaRPr lang="en-US" sz="800" b="0" i="0" u="none" strike="noStrike">
                        <a:solidFill>
                          <a:srgbClr val="000000"/>
                        </a:solidFill>
                        <a:effectLst/>
                        <a:latin typeface="Arial" panose="020B0604020202020204" pitchFamily="34" charset="0"/>
                      </a:endParaRPr>
                    </a:p>
                  </a:txBody>
                  <a:tcPr marL="4502" marR="4502" marT="4502" marB="0" anchor="ctr"/>
                </a:tc>
                <a:tc>
                  <a:txBody>
                    <a:bodyPr/>
                    <a:lstStyle/>
                    <a:p>
                      <a:pPr algn="ctr" fontAlgn="ctr"/>
                      <a:r>
                        <a:rPr lang="en-US" sz="800" u="none" strike="noStrike">
                          <a:effectLst/>
                        </a:rPr>
                        <a:t>18.70%</a:t>
                      </a:r>
                      <a:endParaRPr lang="en-US" sz="800" b="0" i="0" u="none" strike="noStrike">
                        <a:solidFill>
                          <a:srgbClr val="000000"/>
                        </a:solidFill>
                        <a:effectLst/>
                        <a:latin typeface="Times New Roman" panose="02020603050405020304" pitchFamily="18" charset="0"/>
                      </a:endParaRPr>
                    </a:p>
                  </a:txBody>
                  <a:tcPr marL="4502" marR="4502" marT="4502" marB="0" anchor="ctr"/>
                </a:tc>
                <a:extLst>
                  <a:ext uri="{0D108BD9-81ED-4DB2-BD59-A6C34878D82A}">
                    <a16:rowId xmlns:a16="http://schemas.microsoft.com/office/drawing/2014/main" val="3540885145"/>
                  </a:ext>
                </a:extLst>
              </a:tr>
              <a:tr h="160511">
                <a:tc>
                  <a:txBody>
                    <a:bodyPr/>
                    <a:lstStyle/>
                    <a:p>
                      <a:pPr algn="ctr" fontAlgn="ctr"/>
                      <a:r>
                        <a:rPr lang="en-US" sz="800" u="none" strike="noStrike">
                          <a:effectLst/>
                        </a:rPr>
                        <a:t>Total net sales</a:t>
                      </a:r>
                      <a:endParaRPr lang="en-US" sz="800" b="1" i="0" u="none" strike="noStrike">
                        <a:solidFill>
                          <a:srgbClr val="000000"/>
                        </a:solidFill>
                        <a:effectLst/>
                        <a:latin typeface="Arial" panose="020B0604020202020204" pitchFamily="34" charset="0"/>
                      </a:endParaRPr>
                    </a:p>
                  </a:txBody>
                  <a:tcPr marL="4502" marR="4502" marT="4502" marB="0" anchor="ctr"/>
                </a:tc>
                <a:tc>
                  <a:txBody>
                    <a:bodyPr/>
                    <a:lstStyle/>
                    <a:p>
                      <a:pPr algn="ctr" fontAlgn="b"/>
                      <a:r>
                        <a:rPr lang="en-US" sz="800" u="none" strike="noStrike">
                          <a:effectLst/>
                        </a:rPr>
                        <a:t> $                              383,285.00 </a:t>
                      </a:r>
                      <a:endParaRPr lang="en-US" sz="800" b="1" i="0" u="none" strike="noStrike">
                        <a:solidFill>
                          <a:srgbClr val="000000"/>
                        </a:solidFill>
                        <a:effectLst/>
                        <a:latin typeface="Arial" panose="020B0604020202020204" pitchFamily="34" charset="0"/>
                      </a:endParaRPr>
                    </a:p>
                  </a:txBody>
                  <a:tcPr marL="4502" marR="4502" marT="4502" marB="0" anchor="b"/>
                </a:tc>
                <a:tc>
                  <a:txBody>
                    <a:bodyPr/>
                    <a:lstStyle/>
                    <a:p>
                      <a:pPr algn="ctr" fontAlgn="ctr"/>
                      <a:r>
                        <a:rPr lang="en-US" sz="800" u="none" strike="noStrike">
                          <a:effectLst/>
                        </a:rPr>
                        <a:t>100.00%</a:t>
                      </a:r>
                      <a:endParaRPr lang="en-US" sz="800" b="0" i="0" u="none" strike="noStrike">
                        <a:solidFill>
                          <a:srgbClr val="000000"/>
                        </a:solidFill>
                        <a:effectLst/>
                        <a:latin typeface="Times New Roman" panose="02020603050405020304" pitchFamily="18" charset="0"/>
                      </a:endParaRPr>
                    </a:p>
                  </a:txBody>
                  <a:tcPr marL="4502" marR="4502" marT="4502" marB="0" anchor="ctr"/>
                </a:tc>
                <a:tc>
                  <a:txBody>
                    <a:bodyPr/>
                    <a:lstStyle/>
                    <a:p>
                      <a:pPr algn="ctr" fontAlgn="ctr"/>
                      <a:r>
                        <a:rPr lang="en-US" sz="800" u="none" strike="noStrike">
                          <a:effectLst/>
                        </a:rPr>
                        <a:t> $                              394,328.00 </a:t>
                      </a:r>
                      <a:endParaRPr lang="en-US" sz="800" b="1" i="0" u="none" strike="noStrike">
                        <a:solidFill>
                          <a:srgbClr val="000000"/>
                        </a:solidFill>
                        <a:effectLst/>
                        <a:latin typeface="Arial" panose="020B0604020202020204" pitchFamily="34" charset="0"/>
                      </a:endParaRPr>
                    </a:p>
                  </a:txBody>
                  <a:tcPr marL="4502" marR="4502" marT="4502" marB="0" anchor="ctr"/>
                </a:tc>
                <a:tc>
                  <a:txBody>
                    <a:bodyPr/>
                    <a:lstStyle/>
                    <a:p>
                      <a:pPr algn="ctr" fontAlgn="ctr"/>
                      <a:r>
                        <a:rPr lang="en-US" sz="800" u="none" strike="noStrike">
                          <a:effectLst/>
                        </a:rPr>
                        <a:t>100.00%</a:t>
                      </a:r>
                      <a:endParaRPr lang="en-US" sz="800" b="0" i="0" u="none" strike="noStrike">
                        <a:solidFill>
                          <a:srgbClr val="000000"/>
                        </a:solidFill>
                        <a:effectLst/>
                        <a:latin typeface="Times New Roman" panose="02020603050405020304" pitchFamily="18" charset="0"/>
                      </a:endParaRPr>
                    </a:p>
                  </a:txBody>
                  <a:tcPr marL="4502" marR="4502" marT="4502" marB="0" anchor="ctr"/>
                </a:tc>
                <a:tc>
                  <a:txBody>
                    <a:bodyPr/>
                    <a:lstStyle/>
                    <a:p>
                      <a:pPr algn="ctr" fontAlgn="ctr"/>
                      <a:r>
                        <a:rPr lang="en-US" sz="800" u="none" strike="noStrike">
                          <a:effectLst/>
                        </a:rPr>
                        <a:t> $                              365,817.00 </a:t>
                      </a:r>
                      <a:endParaRPr lang="en-US" sz="800" b="1" i="0" u="none" strike="noStrike">
                        <a:solidFill>
                          <a:srgbClr val="000000"/>
                        </a:solidFill>
                        <a:effectLst/>
                        <a:latin typeface="Arial" panose="020B0604020202020204" pitchFamily="34" charset="0"/>
                      </a:endParaRPr>
                    </a:p>
                  </a:txBody>
                  <a:tcPr marL="4502" marR="4502" marT="4502" marB="0" anchor="ctr"/>
                </a:tc>
                <a:tc>
                  <a:txBody>
                    <a:bodyPr/>
                    <a:lstStyle/>
                    <a:p>
                      <a:pPr algn="ctr" fontAlgn="ctr"/>
                      <a:r>
                        <a:rPr lang="en-US" sz="800" u="none" strike="noStrike">
                          <a:effectLst/>
                        </a:rPr>
                        <a:t>100.00%</a:t>
                      </a:r>
                      <a:endParaRPr lang="en-US" sz="800" b="0" i="0" u="none" strike="noStrike">
                        <a:solidFill>
                          <a:srgbClr val="000000"/>
                        </a:solidFill>
                        <a:effectLst/>
                        <a:latin typeface="Times New Roman" panose="02020603050405020304" pitchFamily="18" charset="0"/>
                      </a:endParaRPr>
                    </a:p>
                  </a:txBody>
                  <a:tcPr marL="4502" marR="4502" marT="4502" marB="0" anchor="ctr"/>
                </a:tc>
                <a:extLst>
                  <a:ext uri="{0D108BD9-81ED-4DB2-BD59-A6C34878D82A}">
                    <a16:rowId xmlns:a16="http://schemas.microsoft.com/office/drawing/2014/main" val="589379441"/>
                  </a:ext>
                </a:extLst>
              </a:tr>
              <a:tr h="160511">
                <a:tc>
                  <a:txBody>
                    <a:bodyPr/>
                    <a:lstStyle/>
                    <a:p>
                      <a:pPr algn="ctr" fontAlgn="ctr"/>
                      <a:endParaRPr lang="en-US" sz="800" b="0" i="0" u="none" strike="noStrike">
                        <a:solidFill>
                          <a:srgbClr val="000000"/>
                        </a:solidFill>
                        <a:effectLst/>
                        <a:latin typeface="Times New Roman" panose="02020603050405020304" pitchFamily="18" charset="0"/>
                      </a:endParaRPr>
                    </a:p>
                  </a:txBody>
                  <a:tcPr marL="4502" marR="4502" marT="4502" marB="0" anchor="ctr"/>
                </a:tc>
                <a:tc>
                  <a:txBody>
                    <a:bodyPr/>
                    <a:lstStyle/>
                    <a:p>
                      <a:pPr algn="ctr" fontAlgn="b"/>
                      <a:endParaRPr lang="en-US" sz="800" b="0" i="0" u="none" strike="noStrike">
                        <a:solidFill>
                          <a:srgbClr val="000000"/>
                        </a:solidFill>
                        <a:effectLst/>
                        <a:latin typeface="Times New Roman" panose="02020603050405020304" pitchFamily="18" charset="0"/>
                      </a:endParaRPr>
                    </a:p>
                  </a:txBody>
                  <a:tcPr marL="4502" marR="4502" marT="4502" marB="0" anchor="b"/>
                </a:tc>
                <a:tc>
                  <a:txBody>
                    <a:bodyPr/>
                    <a:lstStyle/>
                    <a:p>
                      <a:pPr algn="ctr" fontAlgn="ctr"/>
                      <a:endParaRPr lang="en-US" sz="800" b="0" i="0" u="none" strike="noStrike">
                        <a:solidFill>
                          <a:srgbClr val="000000"/>
                        </a:solidFill>
                        <a:effectLst/>
                        <a:latin typeface="Times New Roman" panose="02020603050405020304" pitchFamily="18" charset="0"/>
                      </a:endParaRPr>
                    </a:p>
                  </a:txBody>
                  <a:tcPr marL="4502" marR="4502" marT="4502" marB="0" anchor="ctr"/>
                </a:tc>
                <a:tc>
                  <a:txBody>
                    <a:bodyPr/>
                    <a:lstStyle/>
                    <a:p>
                      <a:pPr algn="ctr" fontAlgn="ctr"/>
                      <a:endParaRPr lang="en-US" sz="800" b="0" i="0" u="none" strike="noStrike">
                        <a:solidFill>
                          <a:srgbClr val="000000"/>
                        </a:solidFill>
                        <a:effectLst/>
                        <a:latin typeface="Times New Roman" panose="02020603050405020304" pitchFamily="18" charset="0"/>
                      </a:endParaRPr>
                    </a:p>
                  </a:txBody>
                  <a:tcPr marL="4502" marR="4502" marT="4502" marB="0" anchor="ctr"/>
                </a:tc>
                <a:tc>
                  <a:txBody>
                    <a:bodyPr/>
                    <a:lstStyle/>
                    <a:p>
                      <a:pPr algn="ctr" fontAlgn="ctr"/>
                      <a:endParaRPr lang="en-US" sz="800" b="0" i="0" u="none" strike="noStrike">
                        <a:solidFill>
                          <a:srgbClr val="000000"/>
                        </a:solidFill>
                        <a:effectLst/>
                        <a:latin typeface="Times New Roman" panose="02020603050405020304" pitchFamily="18" charset="0"/>
                      </a:endParaRPr>
                    </a:p>
                  </a:txBody>
                  <a:tcPr marL="4502" marR="4502" marT="4502" marB="0" anchor="ctr"/>
                </a:tc>
                <a:tc>
                  <a:txBody>
                    <a:bodyPr/>
                    <a:lstStyle/>
                    <a:p>
                      <a:pPr algn="ctr" fontAlgn="ctr"/>
                      <a:endParaRPr lang="en-US" sz="800" b="0" i="0" u="none" strike="noStrike">
                        <a:solidFill>
                          <a:srgbClr val="000000"/>
                        </a:solidFill>
                        <a:effectLst/>
                        <a:latin typeface="Times New Roman" panose="02020603050405020304" pitchFamily="18" charset="0"/>
                      </a:endParaRPr>
                    </a:p>
                  </a:txBody>
                  <a:tcPr marL="4502" marR="4502" marT="4502" marB="0" anchor="ctr"/>
                </a:tc>
                <a:tc>
                  <a:txBody>
                    <a:bodyPr/>
                    <a:lstStyle/>
                    <a:p>
                      <a:pPr algn="ctr" fontAlgn="ctr"/>
                      <a:endParaRPr lang="en-US" sz="800" b="0" i="0" u="none" strike="noStrike">
                        <a:solidFill>
                          <a:srgbClr val="000000"/>
                        </a:solidFill>
                        <a:effectLst/>
                        <a:latin typeface="Times New Roman" panose="02020603050405020304" pitchFamily="18" charset="0"/>
                      </a:endParaRPr>
                    </a:p>
                  </a:txBody>
                  <a:tcPr marL="4502" marR="4502" marT="4502" marB="0" anchor="ctr"/>
                </a:tc>
                <a:extLst>
                  <a:ext uri="{0D108BD9-81ED-4DB2-BD59-A6C34878D82A}">
                    <a16:rowId xmlns:a16="http://schemas.microsoft.com/office/drawing/2014/main" val="3901999572"/>
                  </a:ext>
                </a:extLst>
              </a:tr>
              <a:tr h="160511">
                <a:tc>
                  <a:txBody>
                    <a:bodyPr/>
                    <a:lstStyle/>
                    <a:p>
                      <a:pPr algn="ctr" fontAlgn="ctr"/>
                      <a:r>
                        <a:rPr lang="en-US" sz="800" u="none" strike="noStrike">
                          <a:effectLst/>
                        </a:rPr>
                        <a:t>Cost of sales:</a:t>
                      </a:r>
                      <a:endParaRPr lang="en-US" sz="800" b="0" i="0" u="none" strike="noStrike">
                        <a:solidFill>
                          <a:srgbClr val="000000"/>
                        </a:solidFill>
                        <a:effectLst/>
                        <a:latin typeface="Arial" panose="020B0604020202020204" pitchFamily="34" charset="0"/>
                      </a:endParaRPr>
                    </a:p>
                  </a:txBody>
                  <a:tcPr marL="4502" marR="4502" marT="4502" marB="0" anchor="ctr"/>
                </a:tc>
                <a:tc>
                  <a:txBody>
                    <a:bodyPr/>
                    <a:lstStyle/>
                    <a:p>
                      <a:pPr algn="ctr" fontAlgn="b"/>
                      <a:endParaRPr lang="en-US" sz="800" b="0" i="0" u="none" strike="noStrike">
                        <a:solidFill>
                          <a:srgbClr val="000000"/>
                        </a:solidFill>
                        <a:effectLst/>
                        <a:latin typeface="Times New Roman" panose="02020603050405020304" pitchFamily="18" charset="0"/>
                      </a:endParaRPr>
                    </a:p>
                  </a:txBody>
                  <a:tcPr marL="4502" marR="4502" marT="4502" marB="0" anchor="b"/>
                </a:tc>
                <a:tc>
                  <a:txBody>
                    <a:bodyPr/>
                    <a:lstStyle/>
                    <a:p>
                      <a:pPr algn="ctr" fontAlgn="ctr"/>
                      <a:endParaRPr lang="en-US" sz="800" b="0" i="0" u="none" strike="noStrike">
                        <a:solidFill>
                          <a:srgbClr val="000000"/>
                        </a:solidFill>
                        <a:effectLst/>
                        <a:latin typeface="Times New Roman" panose="02020603050405020304" pitchFamily="18" charset="0"/>
                      </a:endParaRPr>
                    </a:p>
                  </a:txBody>
                  <a:tcPr marL="4502" marR="4502" marT="4502" marB="0" anchor="ctr"/>
                </a:tc>
                <a:tc>
                  <a:txBody>
                    <a:bodyPr/>
                    <a:lstStyle/>
                    <a:p>
                      <a:pPr algn="ctr" fontAlgn="ctr"/>
                      <a:endParaRPr lang="en-US" sz="800" b="0" i="0" u="none" strike="noStrike">
                        <a:solidFill>
                          <a:srgbClr val="000000"/>
                        </a:solidFill>
                        <a:effectLst/>
                        <a:latin typeface="Times New Roman" panose="02020603050405020304" pitchFamily="18" charset="0"/>
                      </a:endParaRPr>
                    </a:p>
                  </a:txBody>
                  <a:tcPr marL="4502" marR="4502" marT="4502" marB="0" anchor="ctr"/>
                </a:tc>
                <a:tc>
                  <a:txBody>
                    <a:bodyPr/>
                    <a:lstStyle/>
                    <a:p>
                      <a:pPr algn="ctr" fontAlgn="ctr"/>
                      <a:endParaRPr lang="en-US" sz="800" b="0" i="0" u="none" strike="noStrike">
                        <a:solidFill>
                          <a:srgbClr val="000000"/>
                        </a:solidFill>
                        <a:effectLst/>
                        <a:latin typeface="Times New Roman" panose="02020603050405020304" pitchFamily="18" charset="0"/>
                      </a:endParaRPr>
                    </a:p>
                  </a:txBody>
                  <a:tcPr marL="4502" marR="4502" marT="4502" marB="0" anchor="ctr"/>
                </a:tc>
                <a:tc>
                  <a:txBody>
                    <a:bodyPr/>
                    <a:lstStyle/>
                    <a:p>
                      <a:pPr algn="ctr" fontAlgn="ctr"/>
                      <a:endParaRPr lang="en-US" sz="800" b="0" i="0" u="none" strike="noStrike">
                        <a:solidFill>
                          <a:srgbClr val="000000"/>
                        </a:solidFill>
                        <a:effectLst/>
                        <a:latin typeface="Times New Roman" panose="02020603050405020304" pitchFamily="18" charset="0"/>
                      </a:endParaRPr>
                    </a:p>
                  </a:txBody>
                  <a:tcPr marL="4502" marR="4502" marT="4502" marB="0" anchor="ctr"/>
                </a:tc>
                <a:tc>
                  <a:txBody>
                    <a:bodyPr/>
                    <a:lstStyle/>
                    <a:p>
                      <a:pPr algn="ctr" fontAlgn="ctr"/>
                      <a:endParaRPr lang="en-US" sz="800" b="0" i="0" u="none" strike="noStrike">
                        <a:solidFill>
                          <a:srgbClr val="000000"/>
                        </a:solidFill>
                        <a:effectLst/>
                        <a:latin typeface="Times New Roman" panose="02020603050405020304" pitchFamily="18" charset="0"/>
                      </a:endParaRPr>
                    </a:p>
                  </a:txBody>
                  <a:tcPr marL="4502" marR="4502" marT="4502" marB="0" anchor="ctr"/>
                </a:tc>
                <a:extLst>
                  <a:ext uri="{0D108BD9-81ED-4DB2-BD59-A6C34878D82A}">
                    <a16:rowId xmlns:a16="http://schemas.microsoft.com/office/drawing/2014/main" val="337845908"/>
                  </a:ext>
                </a:extLst>
              </a:tr>
              <a:tr h="160511">
                <a:tc>
                  <a:txBody>
                    <a:bodyPr/>
                    <a:lstStyle/>
                    <a:p>
                      <a:pPr algn="ctr" fontAlgn="ctr"/>
                      <a:r>
                        <a:rPr lang="en-US" sz="800" u="none" strike="noStrike">
                          <a:effectLst/>
                        </a:rPr>
                        <a:t>   Products</a:t>
                      </a:r>
                      <a:endParaRPr lang="en-US" sz="800" b="0" i="0" u="none" strike="noStrike">
                        <a:solidFill>
                          <a:srgbClr val="000000"/>
                        </a:solidFill>
                        <a:effectLst/>
                        <a:latin typeface="Arial" panose="020B0604020202020204" pitchFamily="34" charset="0"/>
                      </a:endParaRPr>
                    </a:p>
                  </a:txBody>
                  <a:tcPr marL="4502" marR="4502" marT="4502" marB="0" anchor="ctr"/>
                </a:tc>
                <a:tc>
                  <a:txBody>
                    <a:bodyPr/>
                    <a:lstStyle/>
                    <a:p>
                      <a:pPr algn="ctr" fontAlgn="b"/>
                      <a:r>
                        <a:rPr lang="en-US" sz="800" u="none" strike="noStrike">
                          <a:effectLst/>
                        </a:rPr>
                        <a:t> $                              189,282.00 </a:t>
                      </a:r>
                      <a:endParaRPr lang="en-US" sz="800" b="0" i="0" u="none" strike="noStrike">
                        <a:solidFill>
                          <a:srgbClr val="000000"/>
                        </a:solidFill>
                        <a:effectLst/>
                        <a:latin typeface="Arial" panose="020B0604020202020204" pitchFamily="34" charset="0"/>
                      </a:endParaRPr>
                    </a:p>
                  </a:txBody>
                  <a:tcPr marL="4502" marR="4502" marT="4502" marB="0" anchor="b"/>
                </a:tc>
                <a:tc>
                  <a:txBody>
                    <a:bodyPr/>
                    <a:lstStyle/>
                    <a:p>
                      <a:pPr algn="ctr" fontAlgn="ctr"/>
                      <a:r>
                        <a:rPr lang="en-US" sz="800" u="none" strike="noStrike" dirty="0">
                          <a:effectLst/>
                        </a:rPr>
                        <a:t>49.38%</a:t>
                      </a:r>
                      <a:endParaRPr lang="en-US" sz="800" b="0" i="0" u="none" strike="noStrike" dirty="0">
                        <a:solidFill>
                          <a:srgbClr val="000000"/>
                        </a:solidFill>
                        <a:effectLst/>
                        <a:latin typeface="Times New Roman" panose="02020603050405020304" pitchFamily="18" charset="0"/>
                      </a:endParaRPr>
                    </a:p>
                  </a:txBody>
                  <a:tcPr marL="4502" marR="4502" marT="4502" marB="0" anchor="ctr"/>
                </a:tc>
                <a:tc>
                  <a:txBody>
                    <a:bodyPr/>
                    <a:lstStyle/>
                    <a:p>
                      <a:pPr algn="ctr" fontAlgn="ctr"/>
                      <a:r>
                        <a:rPr lang="en-US" sz="800" u="none" strike="noStrike">
                          <a:effectLst/>
                        </a:rPr>
                        <a:t> $                              201,471.00 </a:t>
                      </a:r>
                      <a:endParaRPr lang="en-US" sz="800" b="0" i="0" u="none" strike="noStrike">
                        <a:solidFill>
                          <a:srgbClr val="000000"/>
                        </a:solidFill>
                        <a:effectLst/>
                        <a:latin typeface="Arial" panose="020B0604020202020204" pitchFamily="34" charset="0"/>
                      </a:endParaRPr>
                    </a:p>
                  </a:txBody>
                  <a:tcPr marL="4502" marR="4502" marT="4502" marB="0" anchor="ctr"/>
                </a:tc>
                <a:tc>
                  <a:txBody>
                    <a:bodyPr/>
                    <a:lstStyle/>
                    <a:p>
                      <a:pPr algn="ctr" fontAlgn="ctr"/>
                      <a:r>
                        <a:rPr lang="en-US" sz="800" u="none" strike="noStrike">
                          <a:effectLst/>
                        </a:rPr>
                        <a:t>51.09%</a:t>
                      </a:r>
                      <a:endParaRPr lang="en-US" sz="800" b="0" i="0" u="none" strike="noStrike">
                        <a:solidFill>
                          <a:srgbClr val="000000"/>
                        </a:solidFill>
                        <a:effectLst/>
                        <a:latin typeface="Times New Roman" panose="02020603050405020304" pitchFamily="18" charset="0"/>
                      </a:endParaRPr>
                    </a:p>
                  </a:txBody>
                  <a:tcPr marL="4502" marR="4502" marT="4502" marB="0" anchor="ctr"/>
                </a:tc>
                <a:tc>
                  <a:txBody>
                    <a:bodyPr/>
                    <a:lstStyle/>
                    <a:p>
                      <a:pPr algn="ctr" fontAlgn="ctr"/>
                      <a:r>
                        <a:rPr lang="en-US" sz="800" u="none" strike="noStrike">
                          <a:effectLst/>
                        </a:rPr>
                        <a:t> $                              192,266.00 </a:t>
                      </a:r>
                      <a:endParaRPr lang="en-US" sz="800" b="0" i="0" u="none" strike="noStrike">
                        <a:solidFill>
                          <a:srgbClr val="000000"/>
                        </a:solidFill>
                        <a:effectLst/>
                        <a:latin typeface="Arial" panose="020B0604020202020204" pitchFamily="34" charset="0"/>
                      </a:endParaRPr>
                    </a:p>
                  </a:txBody>
                  <a:tcPr marL="4502" marR="4502" marT="4502" marB="0" anchor="ctr"/>
                </a:tc>
                <a:tc>
                  <a:txBody>
                    <a:bodyPr/>
                    <a:lstStyle/>
                    <a:p>
                      <a:pPr algn="ctr" fontAlgn="ctr"/>
                      <a:r>
                        <a:rPr lang="en-US" sz="800" u="none" strike="noStrike">
                          <a:effectLst/>
                        </a:rPr>
                        <a:t>52.56%</a:t>
                      </a:r>
                      <a:endParaRPr lang="en-US" sz="800" b="0" i="0" u="none" strike="noStrike">
                        <a:solidFill>
                          <a:srgbClr val="000000"/>
                        </a:solidFill>
                        <a:effectLst/>
                        <a:latin typeface="Times New Roman" panose="02020603050405020304" pitchFamily="18" charset="0"/>
                      </a:endParaRPr>
                    </a:p>
                  </a:txBody>
                  <a:tcPr marL="4502" marR="4502" marT="4502" marB="0" anchor="ctr"/>
                </a:tc>
                <a:extLst>
                  <a:ext uri="{0D108BD9-81ED-4DB2-BD59-A6C34878D82A}">
                    <a16:rowId xmlns:a16="http://schemas.microsoft.com/office/drawing/2014/main" val="3513232717"/>
                  </a:ext>
                </a:extLst>
              </a:tr>
              <a:tr h="160511">
                <a:tc>
                  <a:txBody>
                    <a:bodyPr/>
                    <a:lstStyle/>
                    <a:p>
                      <a:pPr algn="ctr" fontAlgn="ctr"/>
                      <a:r>
                        <a:rPr lang="en-US" sz="800" u="none" strike="noStrike">
                          <a:effectLst/>
                        </a:rPr>
                        <a:t>   Services</a:t>
                      </a:r>
                      <a:endParaRPr lang="en-US" sz="800" b="0" i="0" u="none" strike="noStrike">
                        <a:solidFill>
                          <a:srgbClr val="000000"/>
                        </a:solidFill>
                        <a:effectLst/>
                        <a:latin typeface="Arial" panose="020B0604020202020204" pitchFamily="34" charset="0"/>
                      </a:endParaRPr>
                    </a:p>
                  </a:txBody>
                  <a:tcPr marL="4502" marR="4502" marT="4502" marB="0" anchor="ctr"/>
                </a:tc>
                <a:tc>
                  <a:txBody>
                    <a:bodyPr/>
                    <a:lstStyle/>
                    <a:p>
                      <a:pPr algn="ctr" fontAlgn="b"/>
                      <a:r>
                        <a:rPr lang="en-US" sz="800" u="none" strike="noStrike">
                          <a:effectLst/>
                        </a:rPr>
                        <a:t> $                                24,855.00 </a:t>
                      </a:r>
                      <a:endParaRPr lang="en-US" sz="800" b="0" i="0" u="none" strike="noStrike">
                        <a:solidFill>
                          <a:srgbClr val="000000"/>
                        </a:solidFill>
                        <a:effectLst/>
                        <a:latin typeface="Arial" panose="020B0604020202020204" pitchFamily="34" charset="0"/>
                      </a:endParaRPr>
                    </a:p>
                  </a:txBody>
                  <a:tcPr marL="4502" marR="4502" marT="4502" marB="0" anchor="b"/>
                </a:tc>
                <a:tc>
                  <a:txBody>
                    <a:bodyPr/>
                    <a:lstStyle/>
                    <a:p>
                      <a:pPr algn="ctr" fontAlgn="ctr"/>
                      <a:r>
                        <a:rPr lang="en-US" sz="800" u="none" strike="noStrike" dirty="0">
                          <a:effectLst/>
                        </a:rPr>
                        <a:t>6.48%</a:t>
                      </a:r>
                      <a:endParaRPr lang="en-US" sz="800" b="0" i="0" u="none" strike="noStrike" dirty="0">
                        <a:solidFill>
                          <a:srgbClr val="000000"/>
                        </a:solidFill>
                        <a:effectLst/>
                        <a:latin typeface="Times New Roman" panose="02020603050405020304" pitchFamily="18" charset="0"/>
                      </a:endParaRPr>
                    </a:p>
                  </a:txBody>
                  <a:tcPr marL="4502" marR="4502" marT="4502" marB="0" anchor="ctr"/>
                </a:tc>
                <a:tc>
                  <a:txBody>
                    <a:bodyPr/>
                    <a:lstStyle/>
                    <a:p>
                      <a:pPr algn="ctr" fontAlgn="ctr"/>
                      <a:r>
                        <a:rPr lang="en-US" sz="800" u="none" strike="noStrike">
                          <a:effectLst/>
                        </a:rPr>
                        <a:t> $                                22,075.00 </a:t>
                      </a:r>
                      <a:endParaRPr lang="en-US" sz="800" b="0" i="0" u="none" strike="noStrike">
                        <a:solidFill>
                          <a:srgbClr val="000000"/>
                        </a:solidFill>
                        <a:effectLst/>
                        <a:latin typeface="Arial" panose="020B0604020202020204" pitchFamily="34" charset="0"/>
                      </a:endParaRPr>
                    </a:p>
                  </a:txBody>
                  <a:tcPr marL="4502" marR="4502" marT="4502" marB="0" anchor="ctr"/>
                </a:tc>
                <a:tc>
                  <a:txBody>
                    <a:bodyPr/>
                    <a:lstStyle/>
                    <a:p>
                      <a:pPr algn="ctr" fontAlgn="ctr"/>
                      <a:r>
                        <a:rPr lang="en-US" sz="800" u="none" strike="noStrike">
                          <a:effectLst/>
                        </a:rPr>
                        <a:t>5.60%</a:t>
                      </a:r>
                      <a:endParaRPr lang="en-US" sz="800" b="0" i="0" u="none" strike="noStrike">
                        <a:solidFill>
                          <a:srgbClr val="000000"/>
                        </a:solidFill>
                        <a:effectLst/>
                        <a:latin typeface="Times New Roman" panose="02020603050405020304" pitchFamily="18" charset="0"/>
                      </a:endParaRPr>
                    </a:p>
                  </a:txBody>
                  <a:tcPr marL="4502" marR="4502" marT="4502" marB="0" anchor="ctr"/>
                </a:tc>
                <a:tc>
                  <a:txBody>
                    <a:bodyPr/>
                    <a:lstStyle/>
                    <a:p>
                      <a:pPr algn="ctr" fontAlgn="ctr"/>
                      <a:r>
                        <a:rPr lang="en-US" sz="800" u="none" strike="noStrike">
                          <a:effectLst/>
                        </a:rPr>
                        <a:t> $                                20,715.00 </a:t>
                      </a:r>
                      <a:endParaRPr lang="en-US" sz="800" b="0" i="0" u="none" strike="noStrike">
                        <a:solidFill>
                          <a:srgbClr val="000000"/>
                        </a:solidFill>
                        <a:effectLst/>
                        <a:latin typeface="Arial" panose="020B0604020202020204" pitchFamily="34" charset="0"/>
                      </a:endParaRPr>
                    </a:p>
                  </a:txBody>
                  <a:tcPr marL="4502" marR="4502" marT="4502" marB="0" anchor="ctr"/>
                </a:tc>
                <a:tc>
                  <a:txBody>
                    <a:bodyPr/>
                    <a:lstStyle/>
                    <a:p>
                      <a:pPr algn="ctr" fontAlgn="ctr"/>
                      <a:r>
                        <a:rPr lang="en-US" sz="800" u="none" strike="noStrike">
                          <a:effectLst/>
                        </a:rPr>
                        <a:t>5.66%</a:t>
                      </a:r>
                      <a:endParaRPr lang="en-US" sz="800" b="0" i="0" u="none" strike="noStrike">
                        <a:solidFill>
                          <a:srgbClr val="000000"/>
                        </a:solidFill>
                        <a:effectLst/>
                        <a:latin typeface="Times New Roman" panose="02020603050405020304" pitchFamily="18" charset="0"/>
                      </a:endParaRPr>
                    </a:p>
                  </a:txBody>
                  <a:tcPr marL="4502" marR="4502" marT="4502" marB="0" anchor="ctr"/>
                </a:tc>
                <a:extLst>
                  <a:ext uri="{0D108BD9-81ED-4DB2-BD59-A6C34878D82A}">
                    <a16:rowId xmlns:a16="http://schemas.microsoft.com/office/drawing/2014/main" val="4252794552"/>
                  </a:ext>
                </a:extLst>
              </a:tr>
              <a:tr h="160511">
                <a:tc>
                  <a:txBody>
                    <a:bodyPr/>
                    <a:lstStyle/>
                    <a:p>
                      <a:pPr algn="ctr" fontAlgn="ctr"/>
                      <a:r>
                        <a:rPr lang="en-US" sz="800" u="none" strike="noStrike">
                          <a:effectLst/>
                        </a:rPr>
                        <a:t>Total cost of sales</a:t>
                      </a:r>
                      <a:endParaRPr lang="en-US" sz="800" b="0" i="0" u="none" strike="noStrike">
                        <a:solidFill>
                          <a:srgbClr val="000000"/>
                        </a:solidFill>
                        <a:effectLst/>
                        <a:latin typeface="Arial" panose="020B0604020202020204" pitchFamily="34" charset="0"/>
                      </a:endParaRPr>
                    </a:p>
                  </a:txBody>
                  <a:tcPr marL="4502" marR="4502" marT="4502" marB="0" anchor="ctr"/>
                </a:tc>
                <a:tc>
                  <a:txBody>
                    <a:bodyPr/>
                    <a:lstStyle/>
                    <a:p>
                      <a:pPr algn="ctr" fontAlgn="b"/>
                      <a:r>
                        <a:rPr lang="en-US" sz="800" u="none" strike="noStrike">
                          <a:effectLst/>
                        </a:rPr>
                        <a:t> $                              214,137.00 </a:t>
                      </a:r>
                      <a:endParaRPr lang="en-US" sz="800" b="0" i="0" u="none" strike="noStrike">
                        <a:solidFill>
                          <a:srgbClr val="000000"/>
                        </a:solidFill>
                        <a:effectLst/>
                        <a:latin typeface="Arial" panose="020B0604020202020204" pitchFamily="34" charset="0"/>
                      </a:endParaRPr>
                    </a:p>
                  </a:txBody>
                  <a:tcPr marL="4502" marR="4502" marT="4502" marB="0" anchor="b"/>
                </a:tc>
                <a:tc>
                  <a:txBody>
                    <a:bodyPr/>
                    <a:lstStyle/>
                    <a:p>
                      <a:pPr algn="ctr" fontAlgn="ctr"/>
                      <a:r>
                        <a:rPr lang="en-US" sz="800" u="none" strike="noStrike" dirty="0">
                          <a:effectLst/>
                        </a:rPr>
                        <a:t>55.87%</a:t>
                      </a:r>
                      <a:endParaRPr lang="en-US" sz="800" b="0" i="0" u="none" strike="noStrike" dirty="0">
                        <a:solidFill>
                          <a:srgbClr val="000000"/>
                        </a:solidFill>
                        <a:effectLst/>
                        <a:latin typeface="Times New Roman" panose="02020603050405020304" pitchFamily="18" charset="0"/>
                      </a:endParaRPr>
                    </a:p>
                  </a:txBody>
                  <a:tcPr marL="4502" marR="4502" marT="4502" marB="0" anchor="ctr"/>
                </a:tc>
                <a:tc>
                  <a:txBody>
                    <a:bodyPr/>
                    <a:lstStyle/>
                    <a:p>
                      <a:pPr algn="ctr" fontAlgn="ctr"/>
                      <a:r>
                        <a:rPr lang="en-US" sz="800" u="none" strike="noStrike">
                          <a:effectLst/>
                        </a:rPr>
                        <a:t> $                              223,546.00 </a:t>
                      </a:r>
                      <a:endParaRPr lang="en-US" sz="800" b="0" i="0" u="none" strike="noStrike">
                        <a:solidFill>
                          <a:srgbClr val="000000"/>
                        </a:solidFill>
                        <a:effectLst/>
                        <a:latin typeface="Arial" panose="020B0604020202020204" pitchFamily="34" charset="0"/>
                      </a:endParaRPr>
                    </a:p>
                  </a:txBody>
                  <a:tcPr marL="4502" marR="4502" marT="4502" marB="0" anchor="ctr"/>
                </a:tc>
                <a:tc>
                  <a:txBody>
                    <a:bodyPr/>
                    <a:lstStyle/>
                    <a:p>
                      <a:pPr algn="ctr" fontAlgn="ctr"/>
                      <a:r>
                        <a:rPr lang="en-US" sz="800" u="none" strike="noStrike">
                          <a:effectLst/>
                        </a:rPr>
                        <a:t>56.69%</a:t>
                      </a:r>
                      <a:endParaRPr lang="en-US" sz="800" b="0" i="0" u="none" strike="noStrike">
                        <a:solidFill>
                          <a:srgbClr val="000000"/>
                        </a:solidFill>
                        <a:effectLst/>
                        <a:latin typeface="Times New Roman" panose="02020603050405020304" pitchFamily="18" charset="0"/>
                      </a:endParaRPr>
                    </a:p>
                  </a:txBody>
                  <a:tcPr marL="4502" marR="4502" marT="4502" marB="0" anchor="ctr"/>
                </a:tc>
                <a:tc>
                  <a:txBody>
                    <a:bodyPr/>
                    <a:lstStyle/>
                    <a:p>
                      <a:pPr algn="ctr" fontAlgn="ctr"/>
                      <a:r>
                        <a:rPr lang="en-US" sz="800" u="none" strike="noStrike">
                          <a:effectLst/>
                        </a:rPr>
                        <a:t> $                              212,981.00 </a:t>
                      </a:r>
                      <a:endParaRPr lang="en-US" sz="800" b="0" i="0" u="none" strike="noStrike">
                        <a:solidFill>
                          <a:srgbClr val="000000"/>
                        </a:solidFill>
                        <a:effectLst/>
                        <a:latin typeface="Arial" panose="020B0604020202020204" pitchFamily="34" charset="0"/>
                      </a:endParaRPr>
                    </a:p>
                  </a:txBody>
                  <a:tcPr marL="4502" marR="4502" marT="4502" marB="0" anchor="ctr"/>
                </a:tc>
                <a:tc>
                  <a:txBody>
                    <a:bodyPr/>
                    <a:lstStyle/>
                    <a:p>
                      <a:pPr algn="ctr" fontAlgn="ctr"/>
                      <a:r>
                        <a:rPr lang="en-US" sz="800" u="none" strike="noStrike">
                          <a:effectLst/>
                        </a:rPr>
                        <a:t>58.22%</a:t>
                      </a:r>
                      <a:endParaRPr lang="en-US" sz="800" b="0" i="0" u="none" strike="noStrike">
                        <a:solidFill>
                          <a:srgbClr val="000000"/>
                        </a:solidFill>
                        <a:effectLst/>
                        <a:latin typeface="Times New Roman" panose="02020603050405020304" pitchFamily="18" charset="0"/>
                      </a:endParaRPr>
                    </a:p>
                  </a:txBody>
                  <a:tcPr marL="4502" marR="4502" marT="4502" marB="0" anchor="ctr"/>
                </a:tc>
                <a:extLst>
                  <a:ext uri="{0D108BD9-81ED-4DB2-BD59-A6C34878D82A}">
                    <a16:rowId xmlns:a16="http://schemas.microsoft.com/office/drawing/2014/main" val="3186353639"/>
                  </a:ext>
                </a:extLst>
              </a:tr>
              <a:tr h="160511">
                <a:tc>
                  <a:txBody>
                    <a:bodyPr/>
                    <a:lstStyle/>
                    <a:p>
                      <a:pPr algn="ctr" fontAlgn="ctr"/>
                      <a:r>
                        <a:rPr lang="en-US" sz="800" u="none" strike="noStrike">
                          <a:effectLst/>
                        </a:rPr>
                        <a:t>Gross margin</a:t>
                      </a:r>
                      <a:endParaRPr lang="en-US" sz="800" b="1" i="0" u="none" strike="noStrike">
                        <a:solidFill>
                          <a:srgbClr val="000000"/>
                        </a:solidFill>
                        <a:effectLst/>
                        <a:latin typeface="Arial" panose="020B0604020202020204" pitchFamily="34" charset="0"/>
                      </a:endParaRPr>
                    </a:p>
                  </a:txBody>
                  <a:tcPr marL="4502" marR="4502" marT="4502" marB="0" anchor="ctr"/>
                </a:tc>
                <a:tc>
                  <a:txBody>
                    <a:bodyPr/>
                    <a:lstStyle/>
                    <a:p>
                      <a:pPr algn="ctr" fontAlgn="b"/>
                      <a:r>
                        <a:rPr lang="en-US" sz="800" u="none" strike="noStrike">
                          <a:effectLst/>
                        </a:rPr>
                        <a:t> $                              169,148.00 </a:t>
                      </a:r>
                      <a:endParaRPr lang="en-US" sz="800" b="1" i="0" u="none" strike="noStrike">
                        <a:solidFill>
                          <a:srgbClr val="000000"/>
                        </a:solidFill>
                        <a:effectLst/>
                        <a:latin typeface="Arial" panose="020B0604020202020204" pitchFamily="34" charset="0"/>
                      </a:endParaRPr>
                    </a:p>
                  </a:txBody>
                  <a:tcPr marL="4502" marR="4502" marT="4502" marB="0" anchor="b"/>
                </a:tc>
                <a:tc>
                  <a:txBody>
                    <a:bodyPr/>
                    <a:lstStyle/>
                    <a:p>
                      <a:pPr algn="ctr" fontAlgn="ctr"/>
                      <a:r>
                        <a:rPr lang="en-US" sz="800" u="none" strike="noStrike" dirty="0">
                          <a:effectLst/>
                        </a:rPr>
                        <a:t>44.13%</a:t>
                      </a:r>
                      <a:endParaRPr lang="en-US" sz="800" b="0" i="0" u="none" strike="noStrike" dirty="0">
                        <a:solidFill>
                          <a:srgbClr val="000000"/>
                        </a:solidFill>
                        <a:effectLst/>
                        <a:latin typeface="Times New Roman" panose="02020603050405020304" pitchFamily="18" charset="0"/>
                      </a:endParaRPr>
                    </a:p>
                  </a:txBody>
                  <a:tcPr marL="4502" marR="4502" marT="4502" marB="0" anchor="ctr"/>
                </a:tc>
                <a:tc>
                  <a:txBody>
                    <a:bodyPr/>
                    <a:lstStyle/>
                    <a:p>
                      <a:pPr algn="ctr" fontAlgn="ctr"/>
                      <a:r>
                        <a:rPr lang="en-US" sz="800" u="none" strike="noStrike">
                          <a:effectLst/>
                        </a:rPr>
                        <a:t> $                              170,782.00 </a:t>
                      </a:r>
                      <a:endParaRPr lang="en-US" sz="800" b="1" i="0" u="none" strike="noStrike">
                        <a:solidFill>
                          <a:srgbClr val="000000"/>
                        </a:solidFill>
                        <a:effectLst/>
                        <a:latin typeface="Arial" panose="020B0604020202020204" pitchFamily="34" charset="0"/>
                      </a:endParaRPr>
                    </a:p>
                  </a:txBody>
                  <a:tcPr marL="4502" marR="4502" marT="4502" marB="0" anchor="ctr"/>
                </a:tc>
                <a:tc>
                  <a:txBody>
                    <a:bodyPr/>
                    <a:lstStyle/>
                    <a:p>
                      <a:pPr algn="ctr" fontAlgn="ctr"/>
                      <a:r>
                        <a:rPr lang="en-US" sz="800" u="none" strike="noStrike">
                          <a:effectLst/>
                        </a:rPr>
                        <a:t>43.31%</a:t>
                      </a:r>
                      <a:endParaRPr lang="en-US" sz="800" b="0" i="0" u="none" strike="noStrike">
                        <a:solidFill>
                          <a:srgbClr val="000000"/>
                        </a:solidFill>
                        <a:effectLst/>
                        <a:latin typeface="Times New Roman" panose="02020603050405020304" pitchFamily="18" charset="0"/>
                      </a:endParaRPr>
                    </a:p>
                  </a:txBody>
                  <a:tcPr marL="4502" marR="4502" marT="4502" marB="0" anchor="ctr"/>
                </a:tc>
                <a:tc>
                  <a:txBody>
                    <a:bodyPr/>
                    <a:lstStyle/>
                    <a:p>
                      <a:pPr algn="ctr" fontAlgn="ctr"/>
                      <a:r>
                        <a:rPr lang="en-US" sz="800" u="none" strike="noStrike">
                          <a:effectLst/>
                        </a:rPr>
                        <a:t> $                              152,836.00 </a:t>
                      </a:r>
                      <a:endParaRPr lang="en-US" sz="800" b="1" i="0" u="none" strike="noStrike">
                        <a:solidFill>
                          <a:srgbClr val="000000"/>
                        </a:solidFill>
                        <a:effectLst/>
                        <a:latin typeface="Arial" panose="020B0604020202020204" pitchFamily="34" charset="0"/>
                      </a:endParaRPr>
                    </a:p>
                  </a:txBody>
                  <a:tcPr marL="4502" marR="4502" marT="4502" marB="0" anchor="ctr"/>
                </a:tc>
                <a:tc>
                  <a:txBody>
                    <a:bodyPr/>
                    <a:lstStyle/>
                    <a:p>
                      <a:pPr algn="ctr" fontAlgn="ctr"/>
                      <a:r>
                        <a:rPr lang="en-US" sz="800" u="none" strike="noStrike">
                          <a:effectLst/>
                        </a:rPr>
                        <a:t>41.78%</a:t>
                      </a:r>
                      <a:endParaRPr lang="en-US" sz="800" b="0" i="0" u="none" strike="noStrike">
                        <a:solidFill>
                          <a:srgbClr val="000000"/>
                        </a:solidFill>
                        <a:effectLst/>
                        <a:latin typeface="Times New Roman" panose="02020603050405020304" pitchFamily="18" charset="0"/>
                      </a:endParaRPr>
                    </a:p>
                  </a:txBody>
                  <a:tcPr marL="4502" marR="4502" marT="4502" marB="0" anchor="ctr"/>
                </a:tc>
                <a:extLst>
                  <a:ext uri="{0D108BD9-81ED-4DB2-BD59-A6C34878D82A}">
                    <a16:rowId xmlns:a16="http://schemas.microsoft.com/office/drawing/2014/main" val="1955322488"/>
                  </a:ext>
                </a:extLst>
              </a:tr>
              <a:tr h="160511">
                <a:tc>
                  <a:txBody>
                    <a:bodyPr/>
                    <a:lstStyle/>
                    <a:p>
                      <a:pPr algn="ctr" fontAlgn="ctr"/>
                      <a:endParaRPr lang="en-US" sz="800" b="0" i="0" u="none" strike="noStrike">
                        <a:solidFill>
                          <a:srgbClr val="000000"/>
                        </a:solidFill>
                        <a:effectLst/>
                        <a:latin typeface="Times New Roman" panose="02020603050405020304" pitchFamily="18" charset="0"/>
                      </a:endParaRPr>
                    </a:p>
                  </a:txBody>
                  <a:tcPr marL="4502" marR="4502" marT="4502" marB="0" anchor="ctr"/>
                </a:tc>
                <a:tc>
                  <a:txBody>
                    <a:bodyPr/>
                    <a:lstStyle/>
                    <a:p>
                      <a:pPr algn="ctr" fontAlgn="b"/>
                      <a:r>
                        <a:rPr lang="en-US" sz="800" u="none" strike="noStrike">
                          <a:effectLst/>
                        </a:rPr>
                        <a:t> </a:t>
                      </a:r>
                      <a:endParaRPr lang="en-US" sz="800" b="0" i="0" u="none" strike="noStrike">
                        <a:solidFill>
                          <a:srgbClr val="000000"/>
                        </a:solidFill>
                        <a:effectLst/>
                        <a:latin typeface="Times New Roman" panose="02020603050405020304" pitchFamily="18" charset="0"/>
                      </a:endParaRPr>
                    </a:p>
                  </a:txBody>
                  <a:tcPr marL="4502" marR="4502" marT="4502" marB="0" anchor="b"/>
                </a:tc>
                <a:tc>
                  <a:txBody>
                    <a:bodyPr/>
                    <a:lstStyle/>
                    <a:p>
                      <a:pPr algn="ctr" fontAlgn="ctr"/>
                      <a:endParaRPr lang="en-US" sz="800" b="0" i="0" u="none" strike="noStrike" dirty="0">
                        <a:solidFill>
                          <a:srgbClr val="000000"/>
                        </a:solidFill>
                        <a:effectLst/>
                        <a:latin typeface="Times New Roman" panose="02020603050405020304" pitchFamily="18" charset="0"/>
                      </a:endParaRPr>
                    </a:p>
                  </a:txBody>
                  <a:tcPr marL="4502" marR="4502" marT="4502" marB="0" anchor="ctr"/>
                </a:tc>
                <a:tc>
                  <a:txBody>
                    <a:bodyPr/>
                    <a:lstStyle/>
                    <a:p>
                      <a:pPr algn="ctr" fontAlgn="ctr"/>
                      <a:r>
                        <a:rPr lang="en-US" sz="800" u="none" strike="noStrike">
                          <a:effectLst/>
                        </a:rPr>
                        <a:t> </a:t>
                      </a:r>
                      <a:endParaRPr lang="en-US" sz="800" b="0" i="0" u="none" strike="noStrike">
                        <a:solidFill>
                          <a:srgbClr val="000000"/>
                        </a:solidFill>
                        <a:effectLst/>
                        <a:latin typeface="Times New Roman" panose="02020603050405020304" pitchFamily="18" charset="0"/>
                      </a:endParaRPr>
                    </a:p>
                  </a:txBody>
                  <a:tcPr marL="4502" marR="4502" marT="4502" marB="0" anchor="ctr"/>
                </a:tc>
                <a:tc>
                  <a:txBody>
                    <a:bodyPr/>
                    <a:lstStyle/>
                    <a:p>
                      <a:pPr algn="ctr" fontAlgn="ctr"/>
                      <a:endParaRPr lang="en-US" sz="800" b="0" i="0" u="none" strike="noStrike">
                        <a:solidFill>
                          <a:srgbClr val="000000"/>
                        </a:solidFill>
                        <a:effectLst/>
                        <a:latin typeface="Times New Roman" panose="02020603050405020304" pitchFamily="18" charset="0"/>
                      </a:endParaRPr>
                    </a:p>
                  </a:txBody>
                  <a:tcPr marL="4502" marR="4502" marT="4502" marB="0" anchor="ctr"/>
                </a:tc>
                <a:tc>
                  <a:txBody>
                    <a:bodyPr/>
                    <a:lstStyle/>
                    <a:p>
                      <a:pPr algn="ctr" fontAlgn="ctr"/>
                      <a:r>
                        <a:rPr lang="en-US" sz="800" u="none" strike="noStrike">
                          <a:effectLst/>
                        </a:rPr>
                        <a:t> </a:t>
                      </a:r>
                      <a:endParaRPr lang="en-US" sz="800" b="0" i="0" u="none" strike="noStrike">
                        <a:solidFill>
                          <a:srgbClr val="000000"/>
                        </a:solidFill>
                        <a:effectLst/>
                        <a:latin typeface="Times New Roman" panose="02020603050405020304" pitchFamily="18" charset="0"/>
                      </a:endParaRPr>
                    </a:p>
                  </a:txBody>
                  <a:tcPr marL="4502" marR="4502" marT="4502" marB="0" anchor="ctr"/>
                </a:tc>
                <a:tc>
                  <a:txBody>
                    <a:bodyPr/>
                    <a:lstStyle/>
                    <a:p>
                      <a:pPr algn="ctr" fontAlgn="ctr"/>
                      <a:endParaRPr lang="en-US" sz="800" b="0" i="0" u="none" strike="noStrike">
                        <a:solidFill>
                          <a:srgbClr val="000000"/>
                        </a:solidFill>
                        <a:effectLst/>
                        <a:latin typeface="Times New Roman" panose="02020603050405020304" pitchFamily="18" charset="0"/>
                      </a:endParaRPr>
                    </a:p>
                  </a:txBody>
                  <a:tcPr marL="4502" marR="4502" marT="4502" marB="0" anchor="ctr"/>
                </a:tc>
                <a:extLst>
                  <a:ext uri="{0D108BD9-81ED-4DB2-BD59-A6C34878D82A}">
                    <a16:rowId xmlns:a16="http://schemas.microsoft.com/office/drawing/2014/main" val="945815038"/>
                  </a:ext>
                </a:extLst>
              </a:tr>
              <a:tr h="160511">
                <a:tc>
                  <a:txBody>
                    <a:bodyPr/>
                    <a:lstStyle/>
                    <a:p>
                      <a:pPr algn="ctr" fontAlgn="ctr"/>
                      <a:r>
                        <a:rPr lang="en-US" sz="800" u="none" strike="noStrike">
                          <a:effectLst/>
                        </a:rPr>
                        <a:t>Operating expenses:</a:t>
                      </a:r>
                      <a:endParaRPr lang="en-US" sz="800" b="0" i="0" u="none" strike="noStrike">
                        <a:solidFill>
                          <a:srgbClr val="000000"/>
                        </a:solidFill>
                        <a:effectLst/>
                        <a:latin typeface="Arial" panose="020B0604020202020204" pitchFamily="34" charset="0"/>
                      </a:endParaRPr>
                    </a:p>
                  </a:txBody>
                  <a:tcPr marL="4502" marR="4502" marT="4502" marB="0" anchor="ctr"/>
                </a:tc>
                <a:tc>
                  <a:txBody>
                    <a:bodyPr/>
                    <a:lstStyle/>
                    <a:p>
                      <a:pPr algn="ctr" fontAlgn="b"/>
                      <a:endParaRPr lang="en-US" sz="800" b="0" i="0" u="none" strike="noStrike">
                        <a:solidFill>
                          <a:srgbClr val="000000"/>
                        </a:solidFill>
                        <a:effectLst/>
                        <a:latin typeface="Times New Roman" panose="02020603050405020304" pitchFamily="18" charset="0"/>
                      </a:endParaRPr>
                    </a:p>
                  </a:txBody>
                  <a:tcPr marL="4502" marR="4502" marT="4502" marB="0" anchor="b"/>
                </a:tc>
                <a:tc>
                  <a:txBody>
                    <a:bodyPr/>
                    <a:lstStyle/>
                    <a:p>
                      <a:pPr algn="ctr" fontAlgn="ctr"/>
                      <a:endParaRPr lang="en-US" sz="800" b="0" i="0" u="none" strike="noStrike" dirty="0">
                        <a:solidFill>
                          <a:srgbClr val="000000"/>
                        </a:solidFill>
                        <a:effectLst/>
                        <a:latin typeface="Times New Roman" panose="02020603050405020304" pitchFamily="18" charset="0"/>
                      </a:endParaRPr>
                    </a:p>
                  </a:txBody>
                  <a:tcPr marL="4502" marR="4502" marT="4502" marB="0" anchor="ctr"/>
                </a:tc>
                <a:tc>
                  <a:txBody>
                    <a:bodyPr/>
                    <a:lstStyle/>
                    <a:p>
                      <a:pPr algn="ctr" fontAlgn="ctr"/>
                      <a:endParaRPr lang="en-US" sz="800" b="0" i="0" u="none" strike="noStrike">
                        <a:solidFill>
                          <a:srgbClr val="000000"/>
                        </a:solidFill>
                        <a:effectLst/>
                        <a:latin typeface="Times New Roman" panose="02020603050405020304" pitchFamily="18" charset="0"/>
                      </a:endParaRPr>
                    </a:p>
                  </a:txBody>
                  <a:tcPr marL="4502" marR="4502" marT="4502" marB="0" anchor="ctr"/>
                </a:tc>
                <a:tc>
                  <a:txBody>
                    <a:bodyPr/>
                    <a:lstStyle/>
                    <a:p>
                      <a:pPr algn="ctr" fontAlgn="ctr"/>
                      <a:endParaRPr lang="en-US" sz="800" b="0" i="0" u="none" strike="noStrike">
                        <a:solidFill>
                          <a:srgbClr val="000000"/>
                        </a:solidFill>
                        <a:effectLst/>
                        <a:latin typeface="Times New Roman" panose="02020603050405020304" pitchFamily="18" charset="0"/>
                      </a:endParaRPr>
                    </a:p>
                  </a:txBody>
                  <a:tcPr marL="4502" marR="4502" marT="4502" marB="0" anchor="ctr"/>
                </a:tc>
                <a:tc>
                  <a:txBody>
                    <a:bodyPr/>
                    <a:lstStyle/>
                    <a:p>
                      <a:pPr algn="ctr" fontAlgn="ctr"/>
                      <a:endParaRPr lang="en-US" sz="800" b="0" i="0" u="none" strike="noStrike">
                        <a:solidFill>
                          <a:srgbClr val="000000"/>
                        </a:solidFill>
                        <a:effectLst/>
                        <a:latin typeface="Times New Roman" panose="02020603050405020304" pitchFamily="18" charset="0"/>
                      </a:endParaRPr>
                    </a:p>
                  </a:txBody>
                  <a:tcPr marL="4502" marR="4502" marT="4502" marB="0" anchor="ctr"/>
                </a:tc>
                <a:tc>
                  <a:txBody>
                    <a:bodyPr/>
                    <a:lstStyle/>
                    <a:p>
                      <a:pPr algn="ctr" fontAlgn="ctr"/>
                      <a:endParaRPr lang="en-US" sz="800" b="0" i="0" u="none" strike="noStrike">
                        <a:solidFill>
                          <a:srgbClr val="000000"/>
                        </a:solidFill>
                        <a:effectLst/>
                        <a:latin typeface="Times New Roman" panose="02020603050405020304" pitchFamily="18" charset="0"/>
                      </a:endParaRPr>
                    </a:p>
                  </a:txBody>
                  <a:tcPr marL="4502" marR="4502" marT="4502" marB="0" anchor="ctr"/>
                </a:tc>
                <a:extLst>
                  <a:ext uri="{0D108BD9-81ED-4DB2-BD59-A6C34878D82A}">
                    <a16:rowId xmlns:a16="http://schemas.microsoft.com/office/drawing/2014/main" val="1480126200"/>
                  </a:ext>
                </a:extLst>
              </a:tr>
              <a:tr h="160511">
                <a:tc>
                  <a:txBody>
                    <a:bodyPr/>
                    <a:lstStyle/>
                    <a:p>
                      <a:pPr algn="ctr" fontAlgn="ctr"/>
                      <a:r>
                        <a:rPr lang="en-US" sz="800" u="none" strike="noStrike">
                          <a:effectLst/>
                        </a:rPr>
                        <a:t>Research and development</a:t>
                      </a:r>
                      <a:endParaRPr lang="en-US" sz="800" b="0" i="0" u="none" strike="noStrike">
                        <a:solidFill>
                          <a:srgbClr val="000000"/>
                        </a:solidFill>
                        <a:effectLst/>
                        <a:latin typeface="Arial" panose="020B0604020202020204" pitchFamily="34" charset="0"/>
                      </a:endParaRPr>
                    </a:p>
                  </a:txBody>
                  <a:tcPr marL="4502" marR="4502" marT="4502" marB="0" anchor="ctr"/>
                </a:tc>
                <a:tc>
                  <a:txBody>
                    <a:bodyPr/>
                    <a:lstStyle/>
                    <a:p>
                      <a:pPr algn="ctr" fontAlgn="b"/>
                      <a:r>
                        <a:rPr lang="en-US" sz="800" u="none" strike="noStrike">
                          <a:effectLst/>
                        </a:rPr>
                        <a:t> $                                29,915.00 </a:t>
                      </a:r>
                      <a:endParaRPr lang="en-US" sz="800" b="0" i="0" u="none" strike="noStrike">
                        <a:solidFill>
                          <a:srgbClr val="000000"/>
                        </a:solidFill>
                        <a:effectLst/>
                        <a:latin typeface="Arial" panose="020B0604020202020204" pitchFamily="34" charset="0"/>
                      </a:endParaRPr>
                    </a:p>
                  </a:txBody>
                  <a:tcPr marL="4502" marR="4502" marT="4502" marB="0" anchor="b"/>
                </a:tc>
                <a:tc>
                  <a:txBody>
                    <a:bodyPr/>
                    <a:lstStyle/>
                    <a:p>
                      <a:pPr algn="ctr" fontAlgn="ctr"/>
                      <a:r>
                        <a:rPr lang="en-US" sz="800" u="none" strike="noStrike">
                          <a:effectLst/>
                        </a:rPr>
                        <a:t>7.80%</a:t>
                      </a:r>
                      <a:endParaRPr lang="en-US" sz="800" b="0" i="0" u="none" strike="noStrike">
                        <a:solidFill>
                          <a:srgbClr val="000000"/>
                        </a:solidFill>
                        <a:effectLst/>
                        <a:latin typeface="Times New Roman" panose="02020603050405020304" pitchFamily="18" charset="0"/>
                      </a:endParaRPr>
                    </a:p>
                  </a:txBody>
                  <a:tcPr marL="4502" marR="4502" marT="4502" marB="0" anchor="ctr"/>
                </a:tc>
                <a:tc>
                  <a:txBody>
                    <a:bodyPr/>
                    <a:lstStyle/>
                    <a:p>
                      <a:pPr algn="ctr" fontAlgn="ctr"/>
                      <a:r>
                        <a:rPr lang="en-US" sz="800" u="none" strike="noStrike">
                          <a:effectLst/>
                        </a:rPr>
                        <a:t> $                                26,251.00 </a:t>
                      </a:r>
                      <a:endParaRPr lang="en-US" sz="800" b="0" i="0" u="none" strike="noStrike">
                        <a:solidFill>
                          <a:srgbClr val="000000"/>
                        </a:solidFill>
                        <a:effectLst/>
                        <a:latin typeface="Arial" panose="020B0604020202020204" pitchFamily="34" charset="0"/>
                      </a:endParaRPr>
                    </a:p>
                  </a:txBody>
                  <a:tcPr marL="4502" marR="4502" marT="4502" marB="0" anchor="ctr"/>
                </a:tc>
                <a:tc>
                  <a:txBody>
                    <a:bodyPr/>
                    <a:lstStyle/>
                    <a:p>
                      <a:pPr algn="ctr" fontAlgn="ctr"/>
                      <a:r>
                        <a:rPr lang="en-US" sz="800" u="none" strike="noStrike">
                          <a:effectLst/>
                        </a:rPr>
                        <a:t>6.66%</a:t>
                      </a:r>
                      <a:endParaRPr lang="en-US" sz="800" b="0" i="0" u="none" strike="noStrike">
                        <a:solidFill>
                          <a:srgbClr val="000000"/>
                        </a:solidFill>
                        <a:effectLst/>
                        <a:latin typeface="Times New Roman" panose="02020603050405020304" pitchFamily="18" charset="0"/>
                      </a:endParaRPr>
                    </a:p>
                  </a:txBody>
                  <a:tcPr marL="4502" marR="4502" marT="4502" marB="0" anchor="ctr"/>
                </a:tc>
                <a:tc>
                  <a:txBody>
                    <a:bodyPr/>
                    <a:lstStyle/>
                    <a:p>
                      <a:pPr algn="ctr" fontAlgn="ctr"/>
                      <a:r>
                        <a:rPr lang="en-US" sz="800" u="none" strike="noStrike">
                          <a:effectLst/>
                        </a:rPr>
                        <a:t> $                                21,914.00 </a:t>
                      </a:r>
                      <a:endParaRPr lang="en-US" sz="800" b="0" i="0" u="none" strike="noStrike">
                        <a:solidFill>
                          <a:srgbClr val="000000"/>
                        </a:solidFill>
                        <a:effectLst/>
                        <a:latin typeface="Arial" panose="020B0604020202020204" pitchFamily="34" charset="0"/>
                      </a:endParaRPr>
                    </a:p>
                  </a:txBody>
                  <a:tcPr marL="4502" marR="4502" marT="4502" marB="0" anchor="ctr"/>
                </a:tc>
                <a:tc>
                  <a:txBody>
                    <a:bodyPr/>
                    <a:lstStyle/>
                    <a:p>
                      <a:pPr algn="ctr" fontAlgn="ctr"/>
                      <a:r>
                        <a:rPr lang="en-US" sz="800" u="none" strike="noStrike">
                          <a:effectLst/>
                        </a:rPr>
                        <a:t>5.99%</a:t>
                      </a:r>
                      <a:endParaRPr lang="en-US" sz="800" b="0" i="0" u="none" strike="noStrike">
                        <a:solidFill>
                          <a:srgbClr val="000000"/>
                        </a:solidFill>
                        <a:effectLst/>
                        <a:latin typeface="Times New Roman" panose="02020603050405020304" pitchFamily="18" charset="0"/>
                      </a:endParaRPr>
                    </a:p>
                  </a:txBody>
                  <a:tcPr marL="4502" marR="4502" marT="4502" marB="0" anchor="ctr"/>
                </a:tc>
                <a:extLst>
                  <a:ext uri="{0D108BD9-81ED-4DB2-BD59-A6C34878D82A}">
                    <a16:rowId xmlns:a16="http://schemas.microsoft.com/office/drawing/2014/main" val="757559980"/>
                  </a:ext>
                </a:extLst>
              </a:tr>
              <a:tr h="282010">
                <a:tc>
                  <a:txBody>
                    <a:bodyPr/>
                    <a:lstStyle/>
                    <a:p>
                      <a:pPr algn="ctr" fontAlgn="ctr"/>
                      <a:r>
                        <a:rPr lang="en-US" sz="800" u="none" strike="noStrike">
                          <a:effectLst/>
                        </a:rPr>
                        <a:t>Selling, general and administrative</a:t>
                      </a:r>
                      <a:endParaRPr lang="en-US" sz="800" b="0" i="0" u="none" strike="noStrike">
                        <a:solidFill>
                          <a:srgbClr val="000000"/>
                        </a:solidFill>
                        <a:effectLst/>
                        <a:latin typeface="Arial" panose="020B0604020202020204" pitchFamily="34" charset="0"/>
                      </a:endParaRPr>
                    </a:p>
                  </a:txBody>
                  <a:tcPr marL="4502" marR="4502" marT="4502" marB="0" anchor="ctr"/>
                </a:tc>
                <a:tc>
                  <a:txBody>
                    <a:bodyPr/>
                    <a:lstStyle/>
                    <a:p>
                      <a:pPr algn="ctr" fontAlgn="b"/>
                      <a:r>
                        <a:rPr lang="en-US" sz="800" u="none" strike="noStrike">
                          <a:effectLst/>
                        </a:rPr>
                        <a:t> $                                24,932.00 </a:t>
                      </a:r>
                      <a:endParaRPr lang="en-US" sz="800" b="0" i="0" u="none" strike="noStrike">
                        <a:solidFill>
                          <a:srgbClr val="000000"/>
                        </a:solidFill>
                        <a:effectLst/>
                        <a:latin typeface="Arial" panose="020B0604020202020204" pitchFamily="34" charset="0"/>
                      </a:endParaRPr>
                    </a:p>
                  </a:txBody>
                  <a:tcPr marL="4502" marR="4502" marT="4502" marB="0" anchor="b"/>
                </a:tc>
                <a:tc>
                  <a:txBody>
                    <a:bodyPr/>
                    <a:lstStyle/>
                    <a:p>
                      <a:pPr algn="ctr" fontAlgn="ctr"/>
                      <a:r>
                        <a:rPr lang="en-US" sz="800" u="none" strike="noStrike">
                          <a:effectLst/>
                        </a:rPr>
                        <a:t>6.50%</a:t>
                      </a:r>
                      <a:endParaRPr lang="en-US" sz="800" b="0" i="0" u="none" strike="noStrike">
                        <a:solidFill>
                          <a:srgbClr val="000000"/>
                        </a:solidFill>
                        <a:effectLst/>
                        <a:latin typeface="Times New Roman" panose="02020603050405020304" pitchFamily="18" charset="0"/>
                      </a:endParaRPr>
                    </a:p>
                  </a:txBody>
                  <a:tcPr marL="4502" marR="4502" marT="4502" marB="0" anchor="ctr"/>
                </a:tc>
                <a:tc>
                  <a:txBody>
                    <a:bodyPr/>
                    <a:lstStyle/>
                    <a:p>
                      <a:pPr algn="ctr" fontAlgn="ctr"/>
                      <a:r>
                        <a:rPr lang="en-US" sz="800" u="none" strike="noStrike">
                          <a:effectLst/>
                        </a:rPr>
                        <a:t> $                                25,094.00 </a:t>
                      </a:r>
                      <a:endParaRPr lang="en-US" sz="800" b="0" i="0" u="none" strike="noStrike">
                        <a:solidFill>
                          <a:srgbClr val="000000"/>
                        </a:solidFill>
                        <a:effectLst/>
                        <a:latin typeface="Arial" panose="020B0604020202020204" pitchFamily="34" charset="0"/>
                      </a:endParaRPr>
                    </a:p>
                  </a:txBody>
                  <a:tcPr marL="4502" marR="4502" marT="4502" marB="0" anchor="ctr"/>
                </a:tc>
                <a:tc>
                  <a:txBody>
                    <a:bodyPr/>
                    <a:lstStyle/>
                    <a:p>
                      <a:pPr algn="ctr" fontAlgn="ctr"/>
                      <a:r>
                        <a:rPr lang="en-US" sz="800" u="none" strike="noStrike">
                          <a:effectLst/>
                        </a:rPr>
                        <a:t>6.36%</a:t>
                      </a:r>
                      <a:endParaRPr lang="en-US" sz="800" b="0" i="0" u="none" strike="noStrike">
                        <a:solidFill>
                          <a:srgbClr val="000000"/>
                        </a:solidFill>
                        <a:effectLst/>
                        <a:latin typeface="Times New Roman" panose="02020603050405020304" pitchFamily="18" charset="0"/>
                      </a:endParaRPr>
                    </a:p>
                  </a:txBody>
                  <a:tcPr marL="4502" marR="4502" marT="4502" marB="0" anchor="ctr"/>
                </a:tc>
                <a:tc>
                  <a:txBody>
                    <a:bodyPr/>
                    <a:lstStyle/>
                    <a:p>
                      <a:pPr algn="ctr" fontAlgn="ctr"/>
                      <a:r>
                        <a:rPr lang="en-US" sz="800" u="none" strike="noStrike">
                          <a:effectLst/>
                        </a:rPr>
                        <a:t> $                                21,973.00 </a:t>
                      </a:r>
                      <a:endParaRPr lang="en-US" sz="800" b="0" i="0" u="none" strike="noStrike">
                        <a:solidFill>
                          <a:srgbClr val="000000"/>
                        </a:solidFill>
                        <a:effectLst/>
                        <a:latin typeface="Arial" panose="020B0604020202020204" pitchFamily="34" charset="0"/>
                      </a:endParaRPr>
                    </a:p>
                  </a:txBody>
                  <a:tcPr marL="4502" marR="4502" marT="4502" marB="0" anchor="ctr"/>
                </a:tc>
                <a:tc>
                  <a:txBody>
                    <a:bodyPr/>
                    <a:lstStyle/>
                    <a:p>
                      <a:pPr algn="ctr" fontAlgn="ctr"/>
                      <a:r>
                        <a:rPr lang="en-US" sz="800" u="none" strike="noStrike">
                          <a:effectLst/>
                        </a:rPr>
                        <a:t>6.01%</a:t>
                      </a:r>
                      <a:endParaRPr lang="en-US" sz="800" b="0" i="0" u="none" strike="noStrike">
                        <a:solidFill>
                          <a:srgbClr val="000000"/>
                        </a:solidFill>
                        <a:effectLst/>
                        <a:latin typeface="Times New Roman" panose="02020603050405020304" pitchFamily="18" charset="0"/>
                      </a:endParaRPr>
                    </a:p>
                  </a:txBody>
                  <a:tcPr marL="4502" marR="4502" marT="4502" marB="0" anchor="ctr"/>
                </a:tc>
                <a:extLst>
                  <a:ext uri="{0D108BD9-81ED-4DB2-BD59-A6C34878D82A}">
                    <a16:rowId xmlns:a16="http://schemas.microsoft.com/office/drawing/2014/main" val="3987750289"/>
                  </a:ext>
                </a:extLst>
              </a:tr>
              <a:tr h="160511">
                <a:tc>
                  <a:txBody>
                    <a:bodyPr/>
                    <a:lstStyle/>
                    <a:p>
                      <a:pPr algn="ctr" fontAlgn="ctr"/>
                      <a:r>
                        <a:rPr lang="en-US" sz="800" u="none" strike="noStrike">
                          <a:effectLst/>
                        </a:rPr>
                        <a:t>Total operating expenses</a:t>
                      </a:r>
                      <a:endParaRPr lang="en-US" sz="800" b="1" i="0" u="none" strike="noStrike">
                        <a:solidFill>
                          <a:srgbClr val="000000"/>
                        </a:solidFill>
                        <a:effectLst/>
                        <a:latin typeface="Arial" panose="020B0604020202020204" pitchFamily="34" charset="0"/>
                      </a:endParaRPr>
                    </a:p>
                  </a:txBody>
                  <a:tcPr marL="4502" marR="4502" marT="4502" marB="0" anchor="ctr"/>
                </a:tc>
                <a:tc>
                  <a:txBody>
                    <a:bodyPr/>
                    <a:lstStyle/>
                    <a:p>
                      <a:pPr algn="ctr" fontAlgn="b"/>
                      <a:r>
                        <a:rPr lang="en-US" sz="800" u="none" strike="noStrike">
                          <a:effectLst/>
                        </a:rPr>
                        <a:t> $                                54,847.00 </a:t>
                      </a:r>
                      <a:endParaRPr lang="en-US" sz="800" b="1" i="0" u="none" strike="noStrike">
                        <a:solidFill>
                          <a:srgbClr val="000000"/>
                        </a:solidFill>
                        <a:effectLst/>
                        <a:latin typeface="Arial" panose="020B0604020202020204" pitchFamily="34" charset="0"/>
                      </a:endParaRPr>
                    </a:p>
                  </a:txBody>
                  <a:tcPr marL="4502" marR="4502" marT="4502" marB="0" anchor="b"/>
                </a:tc>
                <a:tc>
                  <a:txBody>
                    <a:bodyPr/>
                    <a:lstStyle/>
                    <a:p>
                      <a:pPr algn="ctr" fontAlgn="ctr"/>
                      <a:r>
                        <a:rPr lang="en-US" sz="800" u="none" strike="noStrike">
                          <a:effectLst/>
                        </a:rPr>
                        <a:t>14.31%</a:t>
                      </a:r>
                      <a:endParaRPr lang="en-US" sz="800" b="0" i="0" u="none" strike="noStrike">
                        <a:solidFill>
                          <a:srgbClr val="000000"/>
                        </a:solidFill>
                        <a:effectLst/>
                        <a:latin typeface="Times New Roman" panose="02020603050405020304" pitchFamily="18" charset="0"/>
                      </a:endParaRPr>
                    </a:p>
                  </a:txBody>
                  <a:tcPr marL="4502" marR="4502" marT="4502" marB="0" anchor="ctr"/>
                </a:tc>
                <a:tc>
                  <a:txBody>
                    <a:bodyPr/>
                    <a:lstStyle/>
                    <a:p>
                      <a:pPr algn="ctr" fontAlgn="ctr"/>
                      <a:r>
                        <a:rPr lang="en-US" sz="800" u="none" strike="noStrike">
                          <a:effectLst/>
                        </a:rPr>
                        <a:t> $                                51,345.00 </a:t>
                      </a:r>
                      <a:endParaRPr lang="en-US" sz="800" b="1" i="0" u="none" strike="noStrike">
                        <a:solidFill>
                          <a:srgbClr val="000000"/>
                        </a:solidFill>
                        <a:effectLst/>
                        <a:latin typeface="Arial" panose="020B0604020202020204" pitchFamily="34" charset="0"/>
                      </a:endParaRPr>
                    </a:p>
                  </a:txBody>
                  <a:tcPr marL="4502" marR="4502" marT="4502" marB="0" anchor="ctr"/>
                </a:tc>
                <a:tc>
                  <a:txBody>
                    <a:bodyPr/>
                    <a:lstStyle/>
                    <a:p>
                      <a:pPr algn="ctr" fontAlgn="ctr"/>
                      <a:r>
                        <a:rPr lang="en-US" sz="800" u="none" strike="noStrike">
                          <a:effectLst/>
                        </a:rPr>
                        <a:t>13.02%</a:t>
                      </a:r>
                      <a:endParaRPr lang="en-US" sz="800" b="0" i="0" u="none" strike="noStrike">
                        <a:solidFill>
                          <a:srgbClr val="000000"/>
                        </a:solidFill>
                        <a:effectLst/>
                        <a:latin typeface="Times New Roman" panose="02020603050405020304" pitchFamily="18" charset="0"/>
                      </a:endParaRPr>
                    </a:p>
                  </a:txBody>
                  <a:tcPr marL="4502" marR="4502" marT="4502" marB="0" anchor="ctr"/>
                </a:tc>
                <a:tc>
                  <a:txBody>
                    <a:bodyPr/>
                    <a:lstStyle/>
                    <a:p>
                      <a:pPr algn="ctr" fontAlgn="ctr"/>
                      <a:r>
                        <a:rPr lang="en-US" sz="800" u="none" strike="noStrike">
                          <a:effectLst/>
                        </a:rPr>
                        <a:t> $                                43,887.00 </a:t>
                      </a:r>
                      <a:endParaRPr lang="en-US" sz="800" b="1" i="0" u="none" strike="noStrike">
                        <a:solidFill>
                          <a:srgbClr val="000000"/>
                        </a:solidFill>
                        <a:effectLst/>
                        <a:latin typeface="Arial" panose="020B0604020202020204" pitchFamily="34" charset="0"/>
                      </a:endParaRPr>
                    </a:p>
                  </a:txBody>
                  <a:tcPr marL="4502" marR="4502" marT="4502" marB="0" anchor="ctr"/>
                </a:tc>
                <a:tc>
                  <a:txBody>
                    <a:bodyPr/>
                    <a:lstStyle/>
                    <a:p>
                      <a:pPr algn="ctr" fontAlgn="ctr"/>
                      <a:r>
                        <a:rPr lang="en-US" sz="800" u="none" strike="noStrike">
                          <a:effectLst/>
                        </a:rPr>
                        <a:t>12.00%</a:t>
                      </a:r>
                      <a:endParaRPr lang="en-US" sz="800" b="0" i="0" u="none" strike="noStrike">
                        <a:solidFill>
                          <a:srgbClr val="000000"/>
                        </a:solidFill>
                        <a:effectLst/>
                        <a:latin typeface="Times New Roman" panose="02020603050405020304" pitchFamily="18" charset="0"/>
                      </a:endParaRPr>
                    </a:p>
                  </a:txBody>
                  <a:tcPr marL="4502" marR="4502" marT="4502" marB="0" anchor="ctr"/>
                </a:tc>
                <a:extLst>
                  <a:ext uri="{0D108BD9-81ED-4DB2-BD59-A6C34878D82A}">
                    <a16:rowId xmlns:a16="http://schemas.microsoft.com/office/drawing/2014/main" val="2285625056"/>
                  </a:ext>
                </a:extLst>
              </a:tr>
              <a:tr h="160511">
                <a:tc>
                  <a:txBody>
                    <a:bodyPr/>
                    <a:lstStyle/>
                    <a:p>
                      <a:pPr algn="ctr" fontAlgn="ctr"/>
                      <a:endParaRPr lang="en-US" sz="800" b="0" i="0" u="none" strike="noStrike">
                        <a:solidFill>
                          <a:srgbClr val="000000"/>
                        </a:solidFill>
                        <a:effectLst/>
                        <a:latin typeface="Times New Roman" panose="02020603050405020304" pitchFamily="18" charset="0"/>
                      </a:endParaRPr>
                    </a:p>
                  </a:txBody>
                  <a:tcPr marL="4502" marR="4502" marT="4502" marB="0" anchor="ctr"/>
                </a:tc>
                <a:tc>
                  <a:txBody>
                    <a:bodyPr/>
                    <a:lstStyle/>
                    <a:p>
                      <a:pPr algn="ctr" fontAlgn="b"/>
                      <a:r>
                        <a:rPr lang="en-US" sz="800" u="none" strike="noStrike">
                          <a:effectLst/>
                        </a:rPr>
                        <a:t> </a:t>
                      </a:r>
                      <a:endParaRPr lang="en-US" sz="800" b="0" i="0" u="none" strike="noStrike">
                        <a:solidFill>
                          <a:srgbClr val="000000"/>
                        </a:solidFill>
                        <a:effectLst/>
                        <a:latin typeface="Times New Roman" panose="02020603050405020304" pitchFamily="18" charset="0"/>
                      </a:endParaRPr>
                    </a:p>
                  </a:txBody>
                  <a:tcPr marL="4502" marR="4502" marT="4502" marB="0" anchor="b"/>
                </a:tc>
                <a:tc>
                  <a:txBody>
                    <a:bodyPr/>
                    <a:lstStyle/>
                    <a:p>
                      <a:pPr algn="ctr" fontAlgn="ctr"/>
                      <a:endParaRPr lang="en-US" sz="800" b="0" i="0" u="none" strike="noStrike">
                        <a:solidFill>
                          <a:srgbClr val="000000"/>
                        </a:solidFill>
                        <a:effectLst/>
                        <a:latin typeface="Times New Roman" panose="02020603050405020304" pitchFamily="18" charset="0"/>
                      </a:endParaRPr>
                    </a:p>
                  </a:txBody>
                  <a:tcPr marL="4502" marR="4502" marT="4502" marB="0" anchor="ctr"/>
                </a:tc>
                <a:tc>
                  <a:txBody>
                    <a:bodyPr/>
                    <a:lstStyle/>
                    <a:p>
                      <a:pPr algn="ctr" fontAlgn="ctr"/>
                      <a:r>
                        <a:rPr lang="en-US" sz="800" u="none" strike="noStrike">
                          <a:effectLst/>
                        </a:rPr>
                        <a:t> </a:t>
                      </a:r>
                      <a:endParaRPr lang="en-US" sz="800" b="0" i="0" u="none" strike="noStrike">
                        <a:solidFill>
                          <a:srgbClr val="000000"/>
                        </a:solidFill>
                        <a:effectLst/>
                        <a:latin typeface="Times New Roman" panose="02020603050405020304" pitchFamily="18" charset="0"/>
                      </a:endParaRPr>
                    </a:p>
                  </a:txBody>
                  <a:tcPr marL="4502" marR="4502" marT="4502" marB="0" anchor="ctr"/>
                </a:tc>
                <a:tc>
                  <a:txBody>
                    <a:bodyPr/>
                    <a:lstStyle/>
                    <a:p>
                      <a:pPr algn="ctr" fontAlgn="ctr"/>
                      <a:endParaRPr lang="en-US" sz="800" b="0" i="0" u="none" strike="noStrike">
                        <a:solidFill>
                          <a:srgbClr val="000000"/>
                        </a:solidFill>
                        <a:effectLst/>
                        <a:latin typeface="Times New Roman" panose="02020603050405020304" pitchFamily="18" charset="0"/>
                      </a:endParaRPr>
                    </a:p>
                  </a:txBody>
                  <a:tcPr marL="4502" marR="4502" marT="4502" marB="0" anchor="ctr"/>
                </a:tc>
                <a:tc>
                  <a:txBody>
                    <a:bodyPr/>
                    <a:lstStyle/>
                    <a:p>
                      <a:pPr algn="ctr" fontAlgn="ctr"/>
                      <a:r>
                        <a:rPr lang="en-US" sz="800" u="none" strike="noStrike">
                          <a:effectLst/>
                        </a:rPr>
                        <a:t> </a:t>
                      </a:r>
                      <a:endParaRPr lang="en-US" sz="800" b="0" i="0" u="none" strike="noStrike">
                        <a:solidFill>
                          <a:srgbClr val="000000"/>
                        </a:solidFill>
                        <a:effectLst/>
                        <a:latin typeface="Times New Roman" panose="02020603050405020304" pitchFamily="18" charset="0"/>
                      </a:endParaRPr>
                    </a:p>
                  </a:txBody>
                  <a:tcPr marL="4502" marR="4502" marT="4502" marB="0" anchor="ctr"/>
                </a:tc>
                <a:tc>
                  <a:txBody>
                    <a:bodyPr/>
                    <a:lstStyle/>
                    <a:p>
                      <a:pPr algn="ctr" fontAlgn="ctr"/>
                      <a:endParaRPr lang="en-US" sz="800" b="0" i="0" u="none" strike="noStrike">
                        <a:solidFill>
                          <a:srgbClr val="000000"/>
                        </a:solidFill>
                        <a:effectLst/>
                        <a:latin typeface="Times New Roman" panose="02020603050405020304" pitchFamily="18" charset="0"/>
                      </a:endParaRPr>
                    </a:p>
                  </a:txBody>
                  <a:tcPr marL="4502" marR="4502" marT="4502" marB="0" anchor="ctr"/>
                </a:tc>
                <a:extLst>
                  <a:ext uri="{0D108BD9-81ED-4DB2-BD59-A6C34878D82A}">
                    <a16:rowId xmlns:a16="http://schemas.microsoft.com/office/drawing/2014/main" val="910028162"/>
                  </a:ext>
                </a:extLst>
              </a:tr>
              <a:tr h="160511">
                <a:tc>
                  <a:txBody>
                    <a:bodyPr/>
                    <a:lstStyle/>
                    <a:p>
                      <a:pPr algn="ctr" fontAlgn="ctr"/>
                      <a:r>
                        <a:rPr lang="en-US" sz="800" u="none" strike="noStrike">
                          <a:effectLst/>
                        </a:rPr>
                        <a:t>Operating income</a:t>
                      </a:r>
                      <a:endParaRPr lang="en-US" sz="800" b="0" i="0" u="none" strike="noStrike">
                        <a:solidFill>
                          <a:srgbClr val="000000"/>
                        </a:solidFill>
                        <a:effectLst/>
                        <a:latin typeface="Arial" panose="020B0604020202020204" pitchFamily="34" charset="0"/>
                      </a:endParaRPr>
                    </a:p>
                  </a:txBody>
                  <a:tcPr marL="4502" marR="4502" marT="4502" marB="0" anchor="ctr"/>
                </a:tc>
                <a:tc>
                  <a:txBody>
                    <a:bodyPr/>
                    <a:lstStyle/>
                    <a:p>
                      <a:pPr algn="ctr" fontAlgn="b"/>
                      <a:r>
                        <a:rPr lang="en-US" sz="800" u="none" strike="noStrike">
                          <a:effectLst/>
                        </a:rPr>
                        <a:t> $                              114,301.00 </a:t>
                      </a:r>
                      <a:endParaRPr lang="en-US" sz="800" b="0" i="0" u="none" strike="noStrike">
                        <a:solidFill>
                          <a:srgbClr val="000000"/>
                        </a:solidFill>
                        <a:effectLst/>
                        <a:latin typeface="Arial" panose="020B0604020202020204" pitchFamily="34" charset="0"/>
                      </a:endParaRPr>
                    </a:p>
                  </a:txBody>
                  <a:tcPr marL="4502" marR="4502" marT="4502" marB="0" anchor="b"/>
                </a:tc>
                <a:tc>
                  <a:txBody>
                    <a:bodyPr/>
                    <a:lstStyle/>
                    <a:p>
                      <a:pPr algn="ctr" fontAlgn="ctr"/>
                      <a:r>
                        <a:rPr lang="en-US" sz="800" u="none" strike="noStrike">
                          <a:effectLst/>
                        </a:rPr>
                        <a:t>29.82%</a:t>
                      </a:r>
                      <a:endParaRPr lang="en-US" sz="800" b="0" i="0" u="none" strike="noStrike">
                        <a:solidFill>
                          <a:srgbClr val="000000"/>
                        </a:solidFill>
                        <a:effectLst/>
                        <a:latin typeface="Times New Roman" panose="02020603050405020304" pitchFamily="18" charset="0"/>
                      </a:endParaRPr>
                    </a:p>
                  </a:txBody>
                  <a:tcPr marL="4502" marR="4502" marT="4502" marB="0" anchor="ctr"/>
                </a:tc>
                <a:tc>
                  <a:txBody>
                    <a:bodyPr/>
                    <a:lstStyle/>
                    <a:p>
                      <a:pPr algn="ctr" fontAlgn="ctr"/>
                      <a:r>
                        <a:rPr lang="en-US" sz="800" u="none" strike="noStrike">
                          <a:effectLst/>
                        </a:rPr>
                        <a:t> $                              119,437.00 </a:t>
                      </a:r>
                      <a:endParaRPr lang="en-US" sz="800" b="0" i="0" u="none" strike="noStrike">
                        <a:solidFill>
                          <a:srgbClr val="000000"/>
                        </a:solidFill>
                        <a:effectLst/>
                        <a:latin typeface="Arial" panose="020B0604020202020204" pitchFamily="34" charset="0"/>
                      </a:endParaRPr>
                    </a:p>
                  </a:txBody>
                  <a:tcPr marL="4502" marR="4502" marT="4502" marB="0" anchor="ctr"/>
                </a:tc>
                <a:tc>
                  <a:txBody>
                    <a:bodyPr/>
                    <a:lstStyle/>
                    <a:p>
                      <a:pPr algn="ctr" fontAlgn="ctr"/>
                      <a:r>
                        <a:rPr lang="en-US" sz="800" u="none" strike="noStrike">
                          <a:effectLst/>
                        </a:rPr>
                        <a:t>30.29%</a:t>
                      </a:r>
                      <a:endParaRPr lang="en-US" sz="800" b="0" i="0" u="none" strike="noStrike">
                        <a:solidFill>
                          <a:srgbClr val="000000"/>
                        </a:solidFill>
                        <a:effectLst/>
                        <a:latin typeface="Times New Roman" panose="02020603050405020304" pitchFamily="18" charset="0"/>
                      </a:endParaRPr>
                    </a:p>
                  </a:txBody>
                  <a:tcPr marL="4502" marR="4502" marT="4502" marB="0" anchor="ctr"/>
                </a:tc>
                <a:tc>
                  <a:txBody>
                    <a:bodyPr/>
                    <a:lstStyle/>
                    <a:p>
                      <a:pPr algn="ctr" fontAlgn="ctr"/>
                      <a:r>
                        <a:rPr lang="en-US" sz="800" u="none" strike="noStrike">
                          <a:effectLst/>
                        </a:rPr>
                        <a:t> $                              108,949.00 </a:t>
                      </a:r>
                      <a:endParaRPr lang="en-US" sz="800" b="0" i="0" u="none" strike="noStrike">
                        <a:solidFill>
                          <a:srgbClr val="000000"/>
                        </a:solidFill>
                        <a:effectLst/>
                        <a:latin typeface="Arial" panose="020B0604020202020204" pitchFamily="34" charset="0"/>
                      </a:endParaRPr>
                    </a:p>
                  </a:txBody>
                  <a:tcPr marL="4502" marR="4502" marT="4502" marB="0" anchor="ctr"/>
                </a:tc>
                <a:tc>
                  <a:txBody>
                    <a:bodyPr/>
                    <a:lstStyle/>
                    <a:p>
                      <a:pPr algn="ctr" fontAlgn="ctr"/>
                      <a:r>
                        <a:rPr lang="en-US" sz="800" u="none" strike="noStrike">
                          <a:effectLst/>
                        </a:rPr>
                        <a:t>29.78%</a:t>
                      </a:r>
                      <a:endParaRPr lang="en-US" sz="800" b="0" i="0" u="none" strike="noStrike">
                        <a:solidFill>
                          <a:srgbClr val="000000"/>
                        </a:solidFill>
                        <a:effectLst/>
                        <a:latin typeface="Times New Roman" panose="02020603050405020304" pitchFamily="18" charset="0"/>
                      </a:endParaRPr>
                    </a:p>
                  </a:txBody>
                  <a:tcPr marL="4502" marR="4502" marT="4502" marB="0" anchor="ctr"/>
                </a:tc>
                <a:extLst>
                  <a:ext uri="{0D108BD9-81ED-4DB2-BD59-A6C34878D82A}">
                    <a16:rowId xmlns:a16="http://schemas.microsoft.com/office/drawing/2014/main" val="1291402050"/>
                  </a:ext>
                </a:extLst>
              </a:tr>
              <a:tr h="272296">
                <a:tc>
                  <a:txBody>
                    <a:bodyPr/>
                    <a:lstStyle/>
                    <a:p>
                      <a:pPr algn="ctr" fontAlgn="ctr"/>
                      <a:r>
                        <a:rPr lang="en-US" sz="800" u="none" strike="noStrike">
                          <a:effectLst/>
                        </a:rPr>
                        <a:t>Other income/(expense), net</a:t>
                      </a:r>
                      <a:endParaRPr lang="en-US" sz="800" b="0" i="0" u="none" strike="noStrike">
                        <a:solidFill>
                          <a:srgbClr val="000000"/>
                        </a:solidFill>
                        <a:effectLst/>
                        <a:latin typeface="Arial" panose="020B0604020202020204" pitchFamily="34" charset="0"/>
                      </a:endParaRPr>
                    </a:p>
                  </a:txBody>
                  <a:tcPr marL="4502" marR="4502" marT="4502" marB="0" anchor="ctr"/>
                </a:tc>
                <a:tc>
                  <a:txBody>
                    <a:bodyPr/>
                    <a:lstStyle/>
                    <a:p>
                      <a:pPr algn="ctr" fontAlgn="b"/>
                      <a:r>
                        <a:rPr lang="en-US" sz="800" u="none" strike="noStrike">
                          <a:effectLst/>
                        </a:rPr>
                        <a:t> $                                    -565.00 </a:t>
                      </a:r>
                      <a:endParaRPr lang="en-US" sz="800" b="0" i="0" u="none" strike="noStrike">
                        <a:solidFill>
                          <a:srgbClr val="000000"/>
                        </a:solidFill>
                        <a:effectLst/>
                        <a:latin typeface="Arial" panose="020B0604020202020204" pitchFamily="34" charset="0"/>
                      </a:endParaRPr>
                    </a:p>
                  </a:txBody>
                  <a:tcPr marL="4502" marR="4502" marT="4502" marB="0" anchor="b"/>
                </a:tc>
                <a:tc>
                  <a:txBody>
                    <a:bodyPr/>
                    <a:lstStyle/>
                    <a:p>
                      <a:pPr algn="ctr" fontAlgn="ctr"/>
                      <a:r>
                        <a:rPr lang="en-US" sz="800" u="none" strike="noStrike">
                          <a:effectLst/>
                        </a:rPr>
                        <a:t>-0.15%</a:t>
                      </a:r>
                      <a:endParaRPr lang="en-US" sz="800" b="0" i="0" u="none" strike="noStrike">
                        <a:solidFill>
                          <a:srgbClr val="000000"/>
                        </a:solidFill>
                        <a:effectLst/>
                        <a:latin typeface="Times New Roman" panose="02020603050405020304" pitchFamily="18" charset="0"/>
                      </a:endParaRPr>
                    </a:p>
                  </a:txBody>
                  <a:tcPr marL="4502" marR="4502" marT="4502" marB="0" anchor="ctr"/>
                </a:tc>
                <a:tc>
                  <a:txBody>
                    <a:bodyPr/>
                    <a:lstStyle/>
                    <a:p>
                      <a:pPr algn="ctr" fontAlgn="ctr"/>
                      <a:r>
                        <a:rPr lang="en-US" sz="800" u="none" strike="noStrike">
                          <a:effectLst/>
                        </a:rPr>
                        <a:t> $                                    -334.00 </a:t>
                      </a:r>
                      <a:endParaRPr lang="en-US" sz="800" b="0" i="0" u="none" strike="noStrike">
                        <a:solidFill>
                          <a:srgbClr val="000000"/>
                        </a:solidFill>
                        <a:effectLst/>
                        <a:latin typeface="Arial" panose="020B0604020202020204" pitchFamily="34" charset="0"/>
                      </a:endParaRPr>
                    </a:p>
                  </a:txBody>
                  <a:tcPr marL="4502" marR="4502" marT="4502" marB="0" anchor="ctr"/>
                </a:tc>
                <a:tc>
                  <a:txBody>
                    <a:bodyPr/>
                    <a:lstStyle/>
                    <a:p>
                      <a:pPr algn="ctr" fontAlgn="ctr"/>
                      <a:r>
                        <a:rPr lang="en-US" sz="800" u="none" strike="noStrike">
                          <a:effectLst/>
                        </a:rPr>
                        <a:t>-0.08%</a:t>
                      </a:r>
                      <a:endParaRPr lang="en-US" sz="800" b="0" i="0" u="none" strike="noStrike">
                        <a:solidFill>
                          <a:srgbClr val="000000"/>
                        </a:solidFill>
                        <a:effectLst/>
                        <a:latin typeface="Times New Roman" panose="02020603050405020304" pitchFamily="18" charset="0"/>
                      </a:endParaRPr>
                    </a:p>
                  </a:txBody>
                  <a:tcPr marL="4502" marR="4502" marT="4502" marB="0" anchor="ctr"/>
                </a:tc>
                <a:tc>
                  <a:txBody>
                    <a:bodyPr/>
                    <a:lstStyle/>
                    <a:p>
                      <a:pPr algn="ctr" fontAlgn="ctr"/>
                      <a:r>
                        <a:rPr lang="en-US" sz="800" u="none" strike="noStrike">
                          <a:effectLst/>
                        </a:rPr>
                        <a:t> $                                      258.00 </a:t>
                      </a:r>
                      <a:endParaRPr lang="en-US" sz="800" b="0" i="0" u="none" strike="noStrike">
                        <a:solidFill>
                          <a:srgbClr val="000000"/>
                        </a:solidFill>
                        <a:effectLst/>
                        <a:latin typeface="Arial" panose="020B0604020202020204" pitchFamily="34" charset="0"/>
                      </a:endParaRPr>
                    </a:p>
                  </a:txBody>
                  <a:tcPr marL="4502" marR="4502" marT="4502" marB="0" anchor="ctr"/>
                </a:tc>
                <a:tc>
                  <a:txBody>
                    <a:bodyPr/>
                    <a:lstStyle/>
                    <a:p>
                      <a:pPr algn="ctr" fontAlgn="ctr"/>
                      <a:r>
                        <a:rPr lang="en-US" sz="800" u="none" strike="noStrike">
                          <a:effectLst/>
                        </a:rPr>
                        <a:t>0.07%</a:t>
                      </a:r>
                      <a:endParaRPr lang="en-US" sz="800" b="0" i="0" u="none" strike="noStrike">
                        <a:solidFill>
                          <a:srgbClr val="000000"/>
                        </a:solidFill>
                        <a:effectLst/>
                        <a:latin typeface="Times New Roman" panose="02020603050405020304" pitchFamily="18" charset="0"/>
                      </a:endParaRPr>
                    </a:p>
                  </a:txBody>
                  <a:tcPr marL="4502" marR="4502" marT="4502" marB="0" anchor="ctr"/>
                </a:tc>
                <a:extLst>
                  <a:ext uri="{0D108BD9-81ED-4DB2-BD59-A6C34878D82A}">
                    <a16:rowId xmlns:a16="http://schemas.microsoft.com/office/drawing/2014/main" val="2020166119"/>
                  </a:ext>
                </a:extLst>
              </a:tr>
              <a:tr h="327711">
                <a:tc>
                  <a:txBody>
                    <a:bodyPr/>
                    <a:lstStyle/>
                    <a:p>
                      <a:pPr algn="ctr" fontAlgn="ctr"/>
                      <a:r>
                        <a:rPr lang="en-US" sz="800" u="none" strike="noStrike">
                          <a:effectLst/>
                        </a:rPr>
                        <a:t>Income before provision for income taxes</a:t>
                      </a:r>
                      <a:endParaRPr lang="en-US" sz="800" b="0" i="0" u="none" strike="noStrike">
                        <a:solidFill>
                          <a:srgbClr val="000000"/>
                        </a:solidFill>
                        <a:effectLst/>
                        <a:latin typeface="Arial" panose="020B0604020202020204" pitchFamily="34" charset="0"/>
                      </a:endParaRPr>
                    </a:p>
                  </a:txBody>
                  <a:tcPr marL="4502" marR="4502" marT="4502" marB="0" anchor="ctr"/>
                </a:tc>
                <a:tc>
                  <a:txBody>
                    <a:bodyPr/>
                    <a:lstStyle/>
                    <a:p>
                      <a:pPr algn="ctr" fontAlgn="b"/>
                      <a:r>
                        <a:rPr lang="en-US" sz="800" u="none" strike="noStrike">
                          <a:effectLst/>
                        </a:rPr>
                        <a:t> $                              113,736.00 </a:t>
                      </a:r>
                      <a:endParaRPr lang="en-US" sz="800" b="0" i="0" u="none" strike="noStrike">
                        <a:solidFill>
                          <a:srgbClr val="000000"/>
                        </a:solidFill>
                        <a:effectLst/>
                        <a:latin typeface="Arial" panose="020B0604020202020204" pitchFamily="34" charset="0"/>
                      </a:endParaRPr>
                    </a:p>
                  </a:txBody>
                  <a:tcPr marL="4502" marR="4502" marT="4502" marB="0" anchor="b"/>
                </a:tc>
                <a:tc>
                  <a:txBody>
                    <a:bodyPr/>
                    <a:lstStyle/>
                    <a:p>
                      <a:pPr algn="ctr" fontAlgn="ctr"/>
                      <a:r>
                        <a:rPr lang="en-US" sz="800" u="none" strike="noStrike">
                          <a:effectLst/>
                        </a:rPr>
                        <a:t>29.67%</a:t>
                      </a:r>
                      <a:endParaRPr lang="en-US" sz="800" b="0" i="0" u="none" strike="noStrike">
                        <a:solidFill>
                          <a:srgbClr val="000000"/>
                        </a:solidFill>
                        <a:effectLst/>
                        <a:latin typeface="Times New Roman" panose="02020603050405020304" pitchFamily="18" charset="0"/>
                      </a:endParaRPr>
                    </a:p>
                  </a:txBody>
                  <a:tcPr marL="4502" marR="4502" marT="4502" marB="0" anchor="ctr"/>
                </a:tc>
                <a:tc>
                  <a:txBody>
                    <a:bodyPr/>
                    <a:lstStyle/>
                    <a:p>
                      <a:pPr algn="ctr" fontAlgn="ctr"/>
                      <a:r>
                        <a:rPr lang="en-US" sz="800" u="none" strike="noStrike">
                          <a:effectLst/>
                        </a:rPr>
                        <a:t> $                              119,103.00 </a:t>
                      </a:r>
                      <a:endParaRPr lang="en-US" sz="800" b="0" i="0" u="none" strike="noStrike">
                        <a:solidFill>
                          <a:srgbClr val="000000"/>
                        </a:solidFill>
                        <a:effectLst/>
                        <a:latin typeface="Arial" panose="020B0604020202020204" pitchFamily="34" charset="0"/>
                      </a:endParaRPr>
                    </a:p>
                  </a:txBody>
                  <a:tcPr marL="4502" marR="4502" marT="4502" marB="0" anchor="ctr"/>
                </a:tc>
                <a:tc>
                  <a:txBody>
                    <a:bodyPr/>
                    <a:lstStyle/>
                    <a:p>
                      <a:pPr algn="ctr" fontAlgn="ctr"/>
                      <a:r>
                        <a:rPr lang="en-US" sz="800" u="none" strike="noStrike">
                          <a:effectLst/>
                        </a:rPr>
                        <a:t>30.20%</a:t>
                      </a:r>
                      <a:endParaRPr lang="en-US" sz="800" b="0" i="0" u="none" strike="noStrike">
                        <a:solidFill>
                          <a:srgbClr val="000000"/>
                        </a:solidFill>
                        <a:effectLst/>
                        <a:latin typeface="Times New Roman" panose="02020603050405020304" pitchFamily="18" charset="0"/>
                      </a:endParaRPr>
                    </a:p>
                  </a:txBody>
                  <a:tcPr marL="4502" marR="4502" marT="4502" marB="0" anchor="ctr"/>
                </a:tc>
                <a:tc>
                  <a:txBody>
                    <a:bodyPr/>
                    <a:lstStyle/>
                    <a:p>
                      <a:pPr algn="ctr" fontAlgn="ctr"/>
                      <a:r>
                        <a:rPr lang="en-US" sz="800" u="none" strike="noStrike">
                          <a:effectLst/>
                        </a:rPr>
                        <a:t> $                              109,207.00 </a:t>
                      </a:r>
                      <a:endParaRPr lang="en-US" sz="800" b="0" i="0" u="none" strike="noStrike">
                        <a:solidFill>
                          <a:srgbClr val="000000"/>
                        </a:solidFill>
                        <a:effectLst/>
                        <a:latin typeface="Arial" panose="020B0604020202020204" pitchFamily="34" charset="0"/>
                      </a:endParaRPr>
                    </a:p>
                  </a:txBody>
                  <a:tcPr marL="4502" marR="4502" marT="4502" marB="0" anchor="ctr"/>
                </a:tc>
                <a:tc>
                  <a:txBody>
                    <a:bodyPr/>
                    <a:lstStyle/>
                    <a:p>
                      <a:pPr algn="ctr" fontAlgn="ctr"/>
                      <a:r>
                        <a:rPr lang="en-US" sz="800" u="none" strike="noStrike">
                          <a:effectLst/>
                        </a:rPr>
                        <a:t>29.85%</a:t>
                      </a:r>
                      <a:endParaRPr lang="en-US" sz="800" b="0" i="0" u="none" strike="noStrike">
                        <a:solidFill>
                          <a:srgbClr val="000000"/>
                        </a:solidFill>
                        <a:effectLst/>
                        <a:latin typeface="Times New Roman" panose="02020603050405020304" pitchFamily="18" charset="0"/>
                      </a:endParaRPr>
                    </a:p>
                  </a:txBody>
                  <a:tcPr marL="4502" marR="4502" marT="4502" marB="0" anchor="ctr"/>
                </a:tc>
                <a:extLst>
                  <a:ext uri="{0D108BD9-81ED-4DB2-BD59-A6C34878D82A}">
                    <a16:rowId xmlns:a16="http://schemas.microsoft.com/office/drawing/2014/main" val="1363913242"/>
                  </a:ext>
                </a:extLst>
              </a:tr>
              <a:tr h="160511">
                <a:tc>
                  <a:txBody>
                    <a:bodyPr/>
                    <a:lstStyle/>
                    <a:p>
                      <a:pPr algn="ctr" fontAlgn="ctr"/>
                      <a:r>
                        <a:rPr lang="en-US" sz="800" u="none" strike="noStrike">
                          <a:effectLst/>
                        </a:rPr>
                        <a:t>Provision for income taxes</a:t>
                      </a:r>
                      <a:endParaRPr lang="en-US" sz="800" b="0" i="0" u="none" strike="noStrike">
                        <a:solidFill>
                          <a:srgbClr val="000000"/>
                        </a:solidFill>
                        <a:effectLst/>
                        <a:latin typeface="Arial" panose="020B0604020202020204" pitchFamily="34" charset="0"/>
                      </a:endParaRPr>
                    </a:p>
                  </a:txBody>
                  <a:tcPr marL="4502" marR="4502" marT="4502" marB="0" anchor="ctr"/>
                </a:tc>
                <a:tc>
                  <a:txBody>
                    <a:bodyPr/>
                    <a:lstStyle/>
                    <a:p>
                      <a:pPr algn="ctr" fontAlgn="b"/>
                      <a:r>
                        <a:rPr lang="en-US" sz="800" u="none" strike="noStrike">
                          <a:effectLst/>
                        </a:rPr>
                        <a:t> $                                16,741.00 </a:t>
                      </a:r>
                      <a:endParaRPr lang="en-US" sz="800" b="0" i="0" u="none" strike="noStrike">
                        <a:solidFill>
                          <a:srgbClr val="000000"/>
                        </a:solidFill>
                        <a:effectLst/>
                        <a:latin typeface="Arial" panose="020B0604020202020204" pitchFamily="34" charset="0"/>
                      </a:endParaRPr>
                    </a:p>
                  </a:txBody>
                  <a:tcPr marL="4502" marR="4502" marT="4502" marB="0" anchor="b"/>
                </a:tc>
                <a:tc>
                  <a:txBody>
                    <a:bodyPr/>
                    <a:lstStyle/>
                    <a:p>
                      <a:pPr algn="ctr" fontAlgn="ctr"/>
                      <a:r>
                        <a:rPr lang="en-US" sz="800" u="none" strike="noStrike">
                          <a:effectLst/>
                        </a:rPr>
                        <a:t>4.37%</a:t>
                      </a:r>
                      <a:endParaRPr lang="en-US" sz="800" b="0" i="0" u="none" strike="noStrike">
                        <a:solidFill>
                          <a:srgbClr val="000000"/>
                        </a:solidFill>
                        <a:effectLst/>
                        <a:latin typeface="Times New Roman" panose="02020603050405020304" pitchFamily="18" charset="0"/>
                      </a:endParaRPr>
                    </a:p>
                  </a:txBody>
                  <a:tcPr marL="4502" marR="4502" marT="4502" marB="0" anchor="ctr"/>
                </a:tc>
                <a:tc>
                  <a:txBody>
                    <a:bodyPr/>
                    <a:lstStyle/>
                    <a:p>
                      <a:pPr algn="ctr" fontAlgn="ctr"/>
                      <a:r>
                        <a:rPr lang="en-US" sz="800" u="none" strike="noStrike">
                          <a:effectLst/>
                        </a:rPr>
                        <a:t> $                                19,300.00 </a:t>
                      </a:r>
                      <a:endParaRPr lang="en-US" sz="800" b="0" i="0" u="none" strike="noStrike">
                        <a:solidFill>
                          <a:srgbClr val="000000"/>
                        </a:solidFill>
                        <a:effectLst/>
                        <a:latin typeface="Arial" panose="020B0604020202020204" pitchFamily="34" charset="0"/>
                      </a:endParaRPr>
                    </a:p>
                  </a:txBody>
                  <a:tcPr marL="4502" marR="4502" marT="4502" marB="0" anchor="ctr"/>
                </a:tc>
                <a:tc>
                  <a:txBody>
                    <a:bodyPr/>
                    <a:lstStyle/>
                    <a:p>
                      <a:pPr algn="ctr" fontAlgn="ctr"/>
                      <a:r>
                        <a:rPr lang="en-US" sz="800" u="none" strike="noStrike">
                          <a:effectLst/>
                        </a:rPr>
                        <a:t>4.89%</a:t>
                      </a:r>
                      <a:endParaRPr lang="en-US" sz="800" b="0" i="0" u="none" strike="noStrike">
                        <a:solidFill>
                          <a:srgbClr val="000000"/>
                        </a:solidFill>
                        <a:effectLst/>
                        <a:latin typeface="Times New Roman" panose="02020603050405020304" pitchFamily="18" charset="0"/>
                      </a:endParaRPr>
                    </a:p>
                  </a:txBody>
                  <a:tcPr marL="4502" marR="4502" marT="4502" marB="0" anchor="ctr"/>
                </a:tc>
                <a:tc>
                  <a:txBody>
                    <a:bodyPr/>
                    <a:lstStyle/>
                    <a:p>
                      <a:pPr algn="ctr" fontAlgn="ctr"/>
                      <a:r>
                        <a:rPr lang="en-US" sz="800" u="none" strike="noStrike">
                          <a:effectLst/>
                        </a:rPr>
                        <a:t> $                                14,527.00 </a:t>
                      </a:r>
                      <a:endParaRPr lang="en-US" sz="800" b="0" i="0" u="none" strike="noStrike">
                        <a:solidFill>
                          <a:srgbClr val="000000"/>
                        </a:solidFill>
                        <a:effectLst/>
                        <a:latin typeface="Arial" panose="020B0604020202020204" pitchFamily="34" charset="0"/>
                      </a:endParaRPr>
                    </a:p>
                  </a:txBody>
                  <a:tcPr marL="4502" marR="4502" marT="4502" marB="0" anchor="ctr"/>
                </a:tc>
                <a:tc>
                  <a:txBody>
                    <a:bodyPr/>
                    <a:lstStyle/>
                    <a:p>
                      <a:pPr algn="ctr" fontAlgn="ctr"/>
                      <a:r>
                        <a:rPr lang="en-US" sz="800" u="none" strike="noStrike">
                          <a:effectLst/>
                        </a:rPr>
                        <a:t>3.97%</a:t>
                      </a:r>
                      <a:endParaRPr lang="en-US" sz="800" b="0" i="0" u="none" strike="noStrike">
                        <a:solidFill>
                          <a:srgbClr val="000000"/>
                        </a:solidFill>
                        <a:effectLst/>
                        <a:latin typeface="Times New Roman" panose="02020603050405020304" pitchFamily="18" charset="0"/>
                      </a:endParaRPr>
                    </a:p>
                  </a:txBody>
                  <a:tcPr marL="4502" marR="4502" marT="4502" marB="0" anchor="ctr"/>
                </a:tc>
                <a:extLst>
                  <a:ext uri="{0D108BD9-81ED-4DB2-BD59-A6C34878D82A}">
                    <a16:rowId xmlns:a16="http://schemas.microsoft.com/office/drawing/2014/main" val="534403727"/>
                  </a:ext>
                </a:extLst>
              </a:tr>
              <a:tr h="160511">
                <a:tc>
                  <a:txBody>
                    <a:bodyPr/>
                    <a:lstStyle/>
                    <a:p>
                      <a:pPr algn="ctr" fontAlgn="ctr"/>
                      <a:r>
                        <a:rPr lang="en-US" sz="800" u="none" strike="noStrike">
                          <a:effectLst/>
                        </a:rPr>
                        <a:t>Net income</a:t>
                      </a:r>
                      <a:endParaRPr lang="en-US" sz="800" b="1" i="0" u="none" strike="noStrike">
                        <a:solidFill>
                          <a:srgbClr val="000000"/>
                        </a:solidFill>
                        <a:effectLst/>
                        <a:latin typeface="Arial" panose="020B0604020202020204" pitchFamily="34" charset="0"/>
                      </a:endParaRPr>
                    </a:p>
                  </a:txBody>
                  <a:tcPr marL="4502" marR="4502" marT="4502" marB="0" anchor="ctr"/>
                </a:tc>
                <a:tc>
                  <a:txBody>
                    <a:bodyPr/>
                    <a:lstStyle/>
                    <a:p>
                      <a:pPr algn="ctr" fontAlgn="b"/>
                      <a:r>
                        <a:rPr lang="en-US" sz="800" u="none" strike="noStrike">
                          <a:effectLst/>
                        </a:rPr>
                        <a:t> $                                96,995.00 </a:t>
                      </a:r>
                      <a:endParaRPr lang="en-US" sz="800" b="1" i="0" u="none" strike="noStrike">
                        <a:solidFill>
                          <a:srgbClr val="000000"/>
                        </a:solidFill>
                        <a:effectLst/>
                        <a:latin typeface="Arial" panose="020B0604020202020204" pitchFamily="34" charset="0"/>
                      </a:endParaRPr>
                    </a:p>
                  </a:txBody>
                  <a:tcPr marL="4502" marR="4502" marT="4502" marB="0" anchor="b"/>
                </a:tc>
                <a:tc>
                  <a:txBody>
                    <a:bodyPr/>
                    <a:lstStyle/>
                    <a:p>
                      <a:pPr algn="ctr" fontAlgn="ctr"/>
                      <a:r>
                        <a:rPr lang="en-US" sz="800" u="none" strike="noStrike">
                          <a:effectLst/>
                        </a:rPr>
                        <a:t>25.31%</a:t>
                      </a:r>
                      <a:endParaRPr lang="en-US" sz="800" b="0" i="0" u="none" strike="noStrike">
                        <a:solidFill>
                          <a:srgbClr val="000000"/>
                        </a:solidFill>
                        <a:effectLst/>
                        <a:latin typeface="Times New Roman" panose="02020603050405020304" pitchFamily="18" charset="0"/>
                      </a:endParaRPr>
                    </a:p>
                  </a:txBody>
                  <a:tcPr marL="4502" marR="4502" marT="4502" marB="0" anchor="ctr"/>
                </a:tc>
                <a:tc>
                  <a:txBody>
                    <a:bodyPr/>
                    <a:lstStyle/>
                    <a:p>
                      <a:pPr algn="ctr" fontAlgn="ctr"/>
                      <a:r>
                        <a:rPr lang="en-US" sz="800" u="none" strike="noStrike">
                          <a:effectLst/>
                        </a:rPr>
                        <a:t> $                                99,803.00 </a:t>
                      </a:r>
                      <a:endParaRPr lang="en-US" sz="800" b="1" i="0" u="none" strike="noStrike">
                        <a:solidFill>
                          <a:srgbClr val="000000"/>
                        </a:solidFill>
                        <a:effectLst/>
                        <a:latin typeface="Arial" panose="020B0604020202020204" pitchFamily="34" charset="0"/>
                      </a:endParaRPr>
                    </a:p>
                  </a:txBody>
                  <a:tcPr marL="4502" marR="4502" marT="4502" marB="0" anchor="ctr"/>
                </a:tc>
                <a:tc>
                  <a:txBody>
                    <a:bodyPr/>
                    <a:lstStyle/>
                    <a:p>
                      <a:pPr algn="ctr" fontAlgn="ctr"/>
                      <a:r>
                        <a:rPr lang="en-US" sz="800" u="none" strike="noStrike">
                          <a:effectLst/>
                        </a:rPr>
                        <a:t>25.31%</a:t>
                      </a:r>
                      <a:endParaRPr lang="en-US" sz="800" b="0" i="0" u="none" strike="noStrike">
                        <a:solidFill>
                          <a:srgbClr val="000000"/>
                        </a:solidFill>
                        <a:effectLst/>
                        <a:latin typeface="Times New Roman" panose="02020603050405020304" pitchFamily="18" charset="0"/>
                      </a:endParaRPr>
                    </a:p>
                  </a:txBody>
                  <a:tcPr marL="4502" marR="4502" marT="4502" marB="0" anchor="ctr"/>
                </a:tc>
                <a:tc>
                  <a:txBody>
                    <a:bodyPr/>
                    <a:lstStyle/>
                    <a:p>
                      <a:pPr algn="ctr" fontAlgn="ctr"/>
                      <a:r>
                        <a:rPr lang="en-US" sz="800" u="none" strike="noStrike">
                          <a:effectLst/>
                        </a:rPr>
                        <a:t> $                                94,680.00 </a:t>
                      </a:r>
                      <a:endParaRPr lang="en-US" sz="800" b="1" i="0" u="none" strike="noStrike">
                        <a:solidFill>
                          <a:srgbClr val="000000"/>
                        </a:solidFill>
                        <a:effectLst/>
                        <a:latin typeface="Arial" panose="020B0604020202020204" pitchFamily="34" charset="0"/>
                      </a:endParaRPr>
                    </a:p>
                  </a:txBody>
                  <a:tcPr marL="4502" marR="4502" marT="4502" marB="0" anchor="ctr"/>
                </a:tc>
                <a:tc>
                  <a:txBody>
                    <a:bodyPr/>
                    <a:lstStyle/>
                    <a:p>
                      <a:pPr algn="ctr" fontAlgn="ctr"/>
                      <a:r>
                        <a:rPr lang="en-US" sz="800" u="none" strike="noStrike">
                          <a:effectLst/>
                        </a:rPr>
                        <a:t>25.88%</a:t>
                      </a:r>
                      <a:endParaRPr lang="en-US" sz="800" b="0" i="0" u="none" strike="noStrike">
                        <a:solidFill>
                          <a:srgbClr val="000000"/>
                        </a:solidFill>
                        <a:effectLst/>
                        <a:latin typeface="Times New Roman" panose="02020603050405020304" pitchFamily="18" charset="0"/>
                      </a:endParaRPr>
                    </a:p>
                  </a:txBody>
                  <a:tcPr marL="4502" marR="4502" marT="4502" marB="0" anchor="ctr"/>
                </a:tc>
                <a:extLst>
                  <a:ext uri="{0D108BD9-81ED-4DB2-BD59-A6C34878D82A}">
                    <a16:rowId xmlns:a16="http://schemas.microsoft.com/office/drawing/2014/main" val="1216042369"/>
                  </a:ext>
                </a:extLst>
              </a:tr>
              <a:tr h="198825">
                <a:tc>
                  <a:txBody>
                    <a:bodyPr/>
                    <a:lstStyle/>
                    <a:p>
                      <a:pPr algn="ctr" fontAlgn="b"/>
                      <a:endParaRPr lang="en-US" sz="1200" b="0" i="0" u="none" strike="noStrike">
                        <a:solidFill>
                          <a:srgbClr val="000000"/>
                        </a:solidFill>
                        <a:effectLst/>
                        <a:latin typeface="Times New Roman" panose="02020603050405020304" pitchFamily="18" charset="0"/>
                      </a:endParaRPr>
                    </a:p>
                  </a:txBody>
                  <a:tcPr marL="4502" marR="4502" marT="4502" marB="0" anchor="b"/>
                </a:tc>
                <a:tc>
                  <a:txBody>
                    <a:bodyPr/>
                    <a:lstStyle/>
                    <a:p>
                      <a:pPr algn="ctr" fontAlgn="b"/>
                      <a:r>
                        <a:rPr lang="en-US" sz="1200" u="none" strike="noStrike">
                          <a:effectLst/>
                        </a:rPr>
                        <a:t> </a:t>
                      </a:r>
                      <a:endParaRPr lang="en-US" sz="1200" b="0" i="0" u="none" strike="noStrike">
                        <a:solidFill>
                          <a:srgbClr val="000000"/>
                        </a:solidFill>
                        <a:effectLst/>
                        <a:latin typeface="Times New Roman" panose="02020603050405020304" pitchFamily="18" charset="0"/>
                      </a:endParaRPr>
                    </a:p>
                  </a:txBody>
                  <a:tcPr marL="4502" marR="4502" marT="4502" marB="0" anchor="b"/>
                </a:tc>
                <a:tc>
                  <a:txBody>
                    <a:bodyPr/>
                    <a:lstStyle/>
                    <a:p>
                      <a:pPr algn="ctr" fontAlgn="b"/>
                      <a:endParaRPr lang="en-US" sz="1200" b="0" i="0" u="none" strike="noStrike">
                        <a:solidFill>
                          <a:srgbClr val="000000"/>
                        </a:solidFill>
                        <a:effectLst/>
                        <a:latin typeface="Times New Roman" panose="02020603050405020304" pitchFamily="18" charset="0"/>
                      </a:endParaRPr>
                    </a:p>
                  </a:txBody>
                  <a:tcPr marL="4502" marR="4502" marT="4502" marB="0" anchor="b"/>
                </a:tc>
                <a:tc>
                  <a:txBody>
                    <a:bodyPr/>
                    <a:lstStyle/>
                    <a:p>
                      <a:pPr algn="ctr" fontAlgn="b"/>
                      <a:endParaRPr lang="en-US" sz="900" b="0" i="0" u="none" strike="noStrike">
                        <a:solidFill>
                          <a:srgbClr val="000000"/>
                        </a:solidFill>
                        <a:effectLst/>
                        <a:latin typeface="Calibri" panose="020F0502020204030204" pitchFamily="34" charset="0"/>
                      </a:endParaRPr>
                    </a:p>
                  </a:txBody>
                  <a:tcPr marL="4502" marR="4502" marT="4502" marB="0" anchor="b"/>
                </a:tc>
                <a:tc>
                  <a:txBody>
                    <a:bodyPr/>
                    <a:lstStyle/>
                    <a:p>
                      <a:pPr algn="ctr" fontAlgn="ctr"/>
                      <a:endParaRPr lang="en-US" sz="800" b="0" i="0" u="none" strike="noStrike">
                        <a:solidFill>
                          <a:srgbClr val="000000"/>
                        </a:solidFill>
                        <a:effectLst/>
                        <a:latin typeface="Times New Roman" panose="02020603050405020304" pitchFamily="18" charset="0"/>
                      </a:endParaRPr>
                    </a:p>
                  </a:txBody>
                  <a:tcPr marL="4502" marR="4502" marT="4502" marB="0" anchor="ctr"/>
                </a:tc>
                <a:tc>
                  <a:txBody>
                    <a:bodyPr/>
                    <a:lstStyle/>
                    <a:p>
                      <a:pPr algn="ctr" fontAlgn="b"/>
                      <a:endParaRPr lang="en-US" sz="900" b="0" i="0" u="none" strike="noStrike">
                        <a:solidFill>
                          <a:srgbClr val="000000"/>
                        </a:solidFill>
                        <a:effectLst/>
                        <a:latin typeface="Calibri" panose="020F0502020204030204" pitchFamily="34" charset="0"/>
                      </a:endParaRPr>
                    </a:p>
                  </a:txBody>
                  <a:tcPr marL="4502" marR="4502" marT="4502" marB="0" anchor="b"/>
                </a:tc>
                <a:tc>
                  <a:txBody>
                    <a:bodyPr/>
                    <a:lstStyle/>
                    <a:p>
                      <a:pPr algn="ctr" fontAlgn="ctr"/>
                      <a:endParaRPr lang="en-US" sz="800" b="0" i="0" u="none" strike="noStrike" dirty="0">
                        <a:solidFill>
                          <a:srgbClr val="000000"/>
                        </a:solidFill>
                        <a:effectLst/>
                        <a:latin typeface="Times New Roman" panose="02020603050405020304" pitchFamily="18" charset="0"/>
                      </a:endParaRPr>
                    </a:p>
                  </a:txBody>
                  <a:tcPr marL="4502" marR="4502" marT="4502" marB="0" anchor="ctr"/>
                </a:tc>
                <a:extLst>
                  <a:ext uri="{0D108BD9-81ED-4DB2-BD59-A6C34878D82A}">
                    <a16:rowId xmlns:a16="http://schemas.microsoft.com/office/drawing/2014/main" val="4269722481"/>
                  </a:ext>
                </a:extLst>
              </a:tr>
            </a:tbl>
          </a:graphicData>
        </a:graphic>
      </p:graphicFrame>
    </p:spTree>
    <p:extLst>
      <p:ext uri="{BB962C8B-B14F-4D97-AF65-F5344CB8AC3E}">
        <p14:creationId xmlns:p14="http://schemas.microsoft.com/office/powerpoint/2010/main" val="3745027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69ABD8-1589-B7AA-7A63-156321A0ED1A}"/>
              </a:ext>
            </a:extLst>
          </p:cNvPr>
          <p:cNvSpPr>
            <a:spLocks noGrp="1"/>
          </p:cNvSpPr>
          <p:nvPr>
            <p:ph type="title"/>
          </p:nvPr>
        </p:nvSpPr>
        <p:spPr/>
        <p:txBody>
          <a:bodyPr/>
          <a:lstStyle/>
          <a:p>
            <a:r>
              <a:rPr lang="en-US" dirty="0"/>
              <a:t>Financial Statement and Insights</a:t>
            </a:r>
            <a:endParaRPr lang="en-IN" dirty="0"/>
          </a:p>
        </p:txBody>
      </p:sp>
      <p:pic>
        <p:nvPicPr>
          <p:cNvPr id="4" name="Picture 3" descr="A person with a surprised expression&#10;&#10;Description automatically generated">
            <a:extLst>
              <a:ext uri="{FF2B5EF4-FFF2-40B4-BE49-F238E27FC236}">
                <a16:creationId xmlns:a16="http://schemas.microsoft.com/office/drawing/2014/main" id="{52E34AAF-B292-2E53-CC7B-21E254717A58}"/>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10069902" y="205386"/>
            <a:ext cx="1918727" cy="2568691"/>
          </a:xfrm>
          <a:prstGeom prst="rect">
            <a:avLst/>
          </a:prstGeom>
          <a:ln>
            <a:noFill/>
          </a:ln>
          <a:effectLst>
            <a:softEdge rad="112500"/>
          </a:effectLst>
        </p:spPr>
      </p:pic>
      <p:graphicFrame>
        <p:nvGraphicFramePr>
          <p:cNvPr id="5" name="Table 4">
            <a:extLst>
              <a:ext uri="{FF2B5EF4-FFF2-40B4-BE49-F238E27FC236}">
                <a16:creationId xmlns:a16="http://schemas.microsoft.com/office/drawing/2014/main" id="{3D50D816-701F-FA43-00A7-A5053FC93097}"/>
              </a:ext>
            </a:extLst>
          </p:cNvPr>
          <p:cNvGraphicFramePr>
            <a:graphicFrameLocks noGrp="1"/>
          </p:cNvGraphicFramePr>
          <p:nvPr>
            <p:extLst>
              <p:ext uri="{D42A27DB-BD31-4B8C-83A1-F6EECF244321}">
                <p14:modId xmlns:p14="http://schemas.microsoft.com/office/powerpoint/2010/main" val="553273123"/>
              </p:ext>
            </p:extLst>
          </p:nvPr>
        </p:nvGraphicFramePr>
        <p:xfrm>
          <a:off x="203371" y="1407505"/>
          <a:ext cx="9724697" cy="5148538"/>
        </p:xfrm>
        <a:graphic>
          <a:graphicData uri="http://schemas.openxmlformats.org/drawingml/2006/table">
            <a:tbl>
              <a:tblPr>
                <a:tableStyleId>{5C22544A-7EE6-4342-B048-85BDC9FD1C3A}</a:tableStyleId>
              </a:tblPr>
              <a:tblGrid>
                <a:gridCol w="857032">
                  <a:extLst>
                    <a:ext uri="{9D8B030D-6E8A-4147-A177-3AD203B41FA5}">
                      <a16:colId xmlns:a16="http://schemas.microsoft.com/office/drawing/2014/main" val="377532829"/>
                    </a:ext>
                  </a:extLst>
                </a:gridCol>
                <a:gridCol w="857032">
                  <a:extLst>
                    <a:ext uri="{9D8B030D-6E8A-4147-A177-3AD203B41FA5}">
                      <a16:colId xmlns:a16="http://schemas.microsoft.com/office/drawing/2014/main" val="2221803723"/>
                    </a:ext>
                  </a:extLst>
                </a:gridCol>
                <a:gridCol w="857032">
                  <a:extLst>
                    <a:ext uri="{9D8B030D-6E8A-4147-A177-3AD203B41FA5}">
                      <a16:colId xmlns:a16="http://schemas.microsoft.com/office/drawing/2014/main" val="734418902"/>
                    </a:ext>
                  </a:extLst>
                </a:gridCol>
                <a:gridCol w="1066916">
                  <a:extLst>
                    <a:ext uri="{9D8B030D-6E8A-4147-A177-3AD203B41FA5}">
                      <a16:colId xmlns:a16="http://schemas.microsoft.com/office/drawing/2014/main" val="1090004248"/>
                    </a:ext>
                  </a:extLst>
                </a:gridCol>
                <a:gridCol w="1346766">
                  <a:extLst>
                    <a:ext uri="{9D8B030D-6E8A-4147-A177-3AD203B41FA5}">
                      <a16:colId xmlns:a16="http://schemas.microsoft.com/office/drawing/2014/main" val="530209942"/>
                    </a:ext>
                  </a:extLst>
                </a:gridCol>
                <a:gridCol w="1311784">
                  <a:extLst>
                    <a:ext uri="{9D8B030D-6E8A-4147-A177-3AD203B41FA5}">
                      <a16:colId xmlns:a16="http://schemas.microsoft.com/office/drawing/2014/main" val="3280568310"/>
                    </a:ext>
                  </a:extLst>
                </a:gridCol>
                <a:gridCol w="996960">
                  <a:extLst>
                    <a:ext uri="{9D8B030D-6E8A-4147-A177-3AD203B41FA5}">
                      <a16:colId xmlns:a16="http://schemas.microsoft.com/office/drawing/2014/main" val="1810846441"/>
                    </a:ext>
                  </a:extLst>
                </a:gridCol>
                <a:gridCol w="1311784">
                  <a:extLst>
                    <a:ext uri="{9D8B030D-6E8A-4147-A177-3AD203B41FA5}">
                      <a16:colId xmlns:a16="http://schemas.microsoft.com/office/drawing/2014/main" val="2330428488"/>
                    </a:ext>
                  </a:extLst>
                </a:gridCol>
                <a:gridCol w="1119391">
                  <a:extLst>
                    <a:ext uri="{9D8B030D-6E8A-4147-A177-3AD203B41FA5}">
                      <a16:colId xmlns:a16="http://schemas.microsoft.com/office/drawing/2014/main" val="3898298635"/>
                    </a:ext>
                  </a:extLst>
                </a:gridCol>
              </a:tblGrid>
              <a:tr h="168611">
                <a:tc gridSpan="9">
                  <a:txBody>
                    <a:bodyPr/>
                    <a:lstStyle/>
                    <a:p>
                      <a:pPr algn="ctr" fontAlgn="ctr"/>
                      <a:r>
                        <a:rPr lang="en-US" sz="900" u="sng" strike="noStrike">
                          <a:effectLst/>
                        </a:rPr>
                        <a:t>Consolidated: Common-size Balance Sheet</a:t>
                      </a:r>
                      <a:endParaRPr lang="en-US" sz="900" b="1" i="0" u="sng" strike="noStrike">
                        <a:solidFill>
                          <a:srgbClr val="4472C4"/>
                        </a:solidFill>
                        <a:effectLst/>
                        <a:latin typeface="Calibri" panose="020F0502020204030204" pitchFamily="34" charset="0"/>
                      </a:endParaRPr>
                    </a:p>
                  </a:txBody>
                  <a:tcPr marL="2759" marR="2759" marT="2759" marB="0" anchor="ct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658310360"/>
                  </a:ext>
                </a:extLst>
              </a:tr>
              <a:tr h="175578">
                <a:tc>
                  <a:txBody>
                    <a:bodyPr/>
                    <a:lstStyle/>
                    <a:p>
                      <a:pPr algn="ctr" fontAlgn="ct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500" u="none" strike="noStrike">
                          <a:effectLst/>
                        </a:rPr>
                        <a:t> Sept, 2023 </a:t>
                      </a:r>
                      <a:endParaRPr lang="en-US" sz="500" b="1"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500" u="none" strike="noStrike">
                          <a:effectLst/>
                        </a:rPr>
                        <a:t>% to Total Assets</a:t>
                      </a:r>
                      <a:endParaRPr lang="en-US" sz="500" b="1"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500" u="none" strike="noStrike">
                          <a:effectLst/>
                        </a:rPr>
                        <a:t> Sept, 2022 </a:t>
                      </a:r>
                      <a:endParaRPr lang="en-US" sz="500" b="1"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500" u="none" strike="noStrike">
                          <a:effectLst/>
                        </a:rPr>
                        <a:t>% to Total Assets</a:t>
                      </a:r>
                      <a:endParaRPr lang="en-US" sz="500" b="1"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600" u="none" strike="noStrike">
                          <a:effectLst/>
                        </a:rPr>
                        <a:t> Sept, 2021 </a:t>
                      </a:r>
                      <a:endParaRPr lang="en-US" sz="600" b="1"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500" u="none" strike="noStrike">
                          <a:effectLst/>
                        </a:rPr>
                        <a:t>% to Total Assets</a:t>
                      </a:r>
                      <a:endParaRPr lang="en-US" sz="500" b="1" i="0" u="none" strike="noStrike">
                        <a:solidFill>
                          <a:srgbClr val="000000"/>
                        </a:solidFill>
                        <a:effectLst/>
                        <a:latin typeface="Arial" panose="020B0604020202020204" pitchFamily="34" charset="0"/>
                      </a:endParaRPr>
                    </a:p>
                  </a:txBody>
                  <a:tcPr marL="2759" marR="2759" marT="2759" marB="0" anchor="ctr"/>
                </a:tc>
                <a:extLst>
                  <a:ext uri="{0D108BD9-81ED-4DB2-BD59-A6C34878D82A}">
                    <a16:rowId xmlns:a16="http://schemas.microsoft.com/office/drawing/2014/main" val="1609205291"/>
                  </a:ext>
                </a:extLst>
              </a:tr>
              <a:tr h="111678">
                <a:tc gridSpan="9">
                  <a:txBody>
                    <a:bodyPr/>
                    <a:lstStyle/>
                    <a:p>
                      <a:pPr algn="ctr" fontAlgn="ctr"/>
                      <a:r>
                        <a:rPr lang="en-US" sz="600" u="none" strike="noStrike">
                          <a:effectLst/>
                        </a:rPr>
                        <a:t>ASSETS:</a:t>
                      </a:r>
                      <a:endParaRPr lang="en-US" sz="600" b="1" i="0" u="none" strike="noStrike">
                        <a:solidFill>
                          <a:srgbClr val="4472C4"/>
                        </a:solidFill>
                        <a:effectLst/>
                        <a:latin typeface="Arial" panose="020B0604020202020204" pitchFamily="34" charset="0"/>
                      </a:endParaRPr>
                    </a:p>
                  </a:txBody>
                  <a:tcPr marL="2759" marR="2759" marT="2759" marB="0" anchor="ct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372034254"/>
                  </a:ext>
                </a:extLst>
              </a:tr>
              <a:tr h="111678">
                <a:tc gridSpan="3">
                  <a:txBody>
                    <a:bodyPr/>
                    <a:lstStyle/>
                    <a:p>
                      <a:pPr algn="ctr" fontAlgn="ctr"/>
                      <a:r>
                        <a:rPr lang="en-US" sz="500" u="none" strike="noStrike">
                          <a:effectLst/>
                        </a:rPr>
                        <a:t>Current assets:</a:t>
                      </a:r>
                      <a:endParaRPr lang="en-US" sz="500" b="0" i="0" u="none" strike="noStrike">
                        <a:solidFill>
                          <a:srgbClr val="000000"/>
                        </a:solidFill>
                        <a:effectLst/>
                        <a:latin typeface="Arial" panose="020B0604020202020204" pitchFamily="34" charset="0"/>
                      </a:endParaRPr>
                    </a:p>
                  </a:txBody>
                  <a:tcPr marL="2759" marR="2759" marT="2759" marB="0" anchor="ctr"/>
                </a:tc>
                <a:tc hMerge="1">
                  <a:txBody>
                    <a:bodyPr/>
                    <a:lstStyle/>
                    <a:p>
                      <a:endParaRPr lang="en-US"/>
                    </a:p>
                  </a:txBody>
                  <a:tcPr/>
                </a:tc>
                <a:tc hMerge="1">
                  <a:txBody>
                    <a:bodyPr/>
                    <a:lstStyle/>
                    <a:p>
                      <a:endParaRPr lang="en-US"/>
                    </a:p>
                  </a:txBody>
                  <a:tcPr/>
                </a:tc>
                <a:tc>
                  <a:txBody>
                    <a:bodyPr/>
                    <a:lstStyle/>
                    <a:p>
                      <a:pPr algn="ctr" fontAlgn="ctr"/>
                      <a:r>
                        <a:rPr lang="en-US" sz="600" u="none" strike="noStrike">
                          <a:effectLst/>
                        </a:rPr>
                        <a:t> </a:t>
                      </a: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600" u="none" strike="noStrike">
                          <a:effectLst/>
                        </a:rPr>
                        <a:t> </a:t>
                      </a: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600" u="none" strike="noStrike">
                          <a:effectLst/>
                        </a:rPr>
                        <a:t> </a:t>
                      </a: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600" u="none" strike="noStrike">
                          <a:effectLst/>
                        </a:rPr>
                        <a:t> </a:t>
                      </a: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600" u="none" strike="noStrike">
                          <a:effectLst/>
                        </a:rPr>
                        <a:t> </a:t>
                      </a: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600" u="none" strike="noStrike">
                          <a:effectLst/>
                        </a:rPr>
                        <a:t> </a:t>
                      </a:r>
                      <a:endParaRPr lang="en-US" sz="600" b="0" i="0" u="none" strike="noStrike">
                        <a:solidFill>
                          <a:srgbClr val="000000"/>
                        </a:solidFill>
                        <a:effectLst/>
                        <a:latin typeface="Calibri" panose="020F0502020204030204" pitchFamily="34" charset="0"/>
                      </a:endParaRPr>
                    </a:p>
                  </a:txBody>
                  <a:tcPr marL="2759" marR="2759" marT="2759" marB="0" anchor="ctr"/>
                </a:tc>
                <a:extLst>
                  <a:ext uri="{0D108BD9-81ED-4DB2-BD59-A6C34878D82A}">
                    <a16:rowId xmlns:a16="http://schemas.microsoft.com/office/drawing/2014/main" val="774825331"/>
                  </a:ext>
                </a:extLst>
              </a:tr>
              <a:tr h="111678">
                <a:tc gridSpan="3">
                  <a:txBody>
                    <a:bodyPr/>
                    <a:lstStyle/>
                    <a:p>
                      <a:pPr algn="ctr" fontAlgn="ctr"/>
                      <a:r>
                        <a:rPr lang="en-US" sz="500" u="none" strike="noStrike">
                          <a:effectLst/>
                        </a:rPr>
                        <a:t>Cash and cash equivalents</a:t>
                      </a:r>
                      <a:endParaRPr lang="en-US" sz="500" b="0" i="0" u="none" strike="noStrike">
                        <a:solidFill>
                          <a:srgbClr val="000000"/>
                        </a:solidFill>
                        <a:effectLst/>
                        <a:latin typeface="Arial" panose="020B0604020202020204" pitchFamily="34" charset="0"/>
                      </a:endParaRPr>
                    </a:p>
                  </a:txBody>
                  <a:tcPr marL="2759" marR="2759" marT="2759" marB="0" anchor="ctr"/>
                </a:tc>
                <a:tc hMerge="1">
                  <a:txBody>
                    <a:bodyPr/>
                    <a:lstStyle/>
                    <a:p>
                      <a:endParaRPr lang="en-US"/>
                    </a:p>
                  </a:txBody>
                  <a:tcPr/>
                </a:tc>
                <a:tc hMerge="1">
                  <a:txBody>
                    <a:bodyPr/>
                    <a:lstStyle/>
                    <a:p>
                      <a:endParaRPr lang="en-US"/>
                    </a:p>
                  </a:txBody>
                  <a:tcPr/>
                </a:tc>
                <a:tc>
                  <a:txBody>
                    <a:bodyPr/>
                    <a:lstStyle/>
                    <a:p>
                      <a:pPr algn="ctr" fontAlgn="ctr"/>
                      <a:r>
                        <a:rPr lang="en-US" sz="500" u="none" strike="noStrike">
                          <a:effectLst/>
                        </a:rPr>
                        <a:t> $  29,965.00 </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500" u="none" strike="noStrike">
                          <a:effectLst/>
                        </a:rPr>
                        <a:t>8.50%</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500" u="none" strike="noStrike">
                          <a:effectLst/>
                        </a:rPr>
                        <a:t> $        23,646.00 </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600" u="none" strike="noStrike">
                          <a:effectLst/>
                        </a:rPr>
                        <a:t>6.70%</a:t>
                      </a: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600" u="none" strike="noStrike">
                          <a:effectLst/>
                        </a:rPr>
                        <a:t> $      34,940.00 </a:t>
                      </a: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600" u="none" strike="noStrike">
                          <a:effectLst/>
                        </a:rPr>
                        <a:t>9.95%</a:t>
                      </a:r>
                      <a:endParaRPr lang="en-US" sz="600" b="0" i="0" u="none" strike="noStrike">
                        <a:solidFill>
                          <a:srgbClr val="000000"/>
                        </a:solidFill>
                        <a:effectLst/>
                        <a:latin typeface="Calibri" panose="020F0502020204030204" pitchFamily="34" charset="0"/>
                      </a:endParaRPr>
                    </a:p>
                  </a:txBody>
                  <a:tcPr marL="2759" marR="2759" marT="2759" marB="0" anchor="ctr"/>
                </a:tc>
                <a:extLst>
                  <a:ext uri="{0D108BD9-81ED-4DB2-BD59-A6C34878D82A}">
                    <a16:rowId xmlns:a16="http://schemas.microsoft.com/office/drawing/2014/main" val="195874614"/>
                  </a:ext>
                </a:extLst>
              </a:tr>
              <a:tr h="111678">
                <a:tc gridSpan="3">
                  <a:txBody>
                    <a:bodyPr/>
                    <a:lstStyle/>
                    <a:p>
                      <a:pPr algn="ctr" fontAlgn="ctr"/>
                      <a:r>
                        <a:rPr lang="en-US" sz="500" u="none" strike="noStrike">
                          <a:effectLst/>
                        </a:rPr>
                        <a:t>Marketable securities</a:t>
                      </a:r>
                      <a:endParaRPr lang="en-US" sz="500" b="0" i="0" u="none" strike="noStrike">
                        <a:solidFill>
                          <a:srgbClr val="000000"/>
                        </a:solidFill>
                        <a:effectLst/>
                        <a:latin typeface="Arial" panose="020B0604020202020204" pitchFamily="34" charset="0"/>
                      </a:endParaRPr>
                    </a:p>
                  </a:txBody>
                  <a:tcPr marL="2759" marR="2759" marT="2759" marB="0" anchor="ctr"/>
                </a:tc>
                <a:tc hMerge="1">
                  <a:txBody>
                    <a:bodyPr/>
                    <a:lstStyle/>
                    <a:p>
                      <a:endParaRPr lang="en-US"/>
                    </a:p>
                  </a:txBody>
                  <a:tcPr/>
                </a:tc>
                <a:tc hMerge="1">
                  <a:txBody>
                    <a:bodyPr/>
                    <a:lstStyle/>
                    <a:p>
                      <a:endParaRPr lang="en-US"/>
                    </a:p>
                  </a:txBody>
                  <a:tcPr/>
                </a:tc>
                <a:tc>
                  <a:txBody>
                    <a:bodyPr/>
                    <a:lstStyle/>
                    <a:p>
                      <a:pPr algn="ctr" fontAlgn="ctr"/>
                      <a:r>
                        <a:rPr lang="en-US" sz="500" u="none" strike="noStrike">
                          <a:effectLst/>
                        </a:rPr>
                        <a:t> $  31,590.00 </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500" u="none" strike="noStrike">
                          <a:effectLst/>
                        </a:rPr>
                        <a:t>8.96%</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500" u="none" strike="noStrike">
                          <a:effectLst/>
                        </a:rPr>
                        <a:t> $        24,658.00 </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600" u="none" strike="noStrike">
                          <a:effectLst/>
                        </a:rPr>
                        <a:t>6.99%</a:t>
                      </a: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600" u="none" strike="noStrike">
                          <a:effectLst/>
                        </a:rPr>
                        <a:t> $      27,699.00 </a:t>
                      </a: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600" u="none" strike="noStrike">
                          <a:effectLst/>
                        </a:rPr>
                        <a:t>7.89%</a:t>
                      </a:r>
                      <a:endParaRPr lang="en-US" sz="600" b="0" i="0" u="none" strike="noStrike">
                        <a:solidFill>
                          <a:srgbClr val="000000"/>
                        </a:solidFill>
                        <a:effectLst/>
                        <a:latin typeface="Calibri" panose="020F0502020204030204" pitchFamily="34" charset="0"/>
                      </a:endParaRPr>
                    </a:p>
                  </a:txBody>
                  <a:tcPr marL="2759" marR="2759" marT="2759" marB="0" anchor="ctr"/>
                </a:tc>
                <a:extLst>
                  <a:ext uri="{0D108BD9-81ED-4DB2-BD59-A6C34878D82A}">
                    <a16:rowId xmlns:a16="http://schemas.microsoft.com/office/drawing/2014/main" val="2884561523"/>
                  </a:ext>
                </a:extLst>
              </a:tr>
              <a:tr h="111678">
                <a:tc gridSpan="3">
                  <a:txBody>
                    <a:bodyPr/>
                    <a:lstStyle/>
                    <a:p>
                      <a:pPr algn="ctr" fontAlgn="ctr"/>
                      <a:r>
                        <a:rPr lang="en-US" sz="500" u="none" strike="noStrike">
                          <a:effectLst/>
                        </a:rPr>
                        <a:t>Accounts receivable, net</a:t>
                      </a:r>
                      <a:endParaRPr lang="en-US" sz="500" b="0" i="0" u="none" strike="noStrike">
                        <a:solidFill>
                          <a:srgbClr val="000000"/>
                        </a:solidFill>
                        <a:effectLst/>
                        <a:latin typeface="Arial" panose="020B0604020202020204" pitchFamily="34" charset="0"/>
                      </a:endParaRPr>
                    </a:p>
                  </a:txBody>
                  <a:tcPr marL="2759" marR="2759" marT="2759" marB="0" anchor="ctr"/>
                </a:tc>
                <a:tc hMerge="1">
                  <a:txBody>
                    <a:bodyPr/>
                    <a:lstStyle/>
                    <a:p>
                      <a:endParaRPr lang="en-US"/>
                    </a:p>
                  </a:txBody>
                  <a:tcPr/>
                </a:tc>
                <a:tc hMerge="1">
                  <a:txBody>
                    <a:bodyPr/>
                    <a:lstStyle/>
                    <a:p>
                      <a:endParaRPr lang="en-US"/>
                    </a:p>
                  </a:txBody>
                  <a:tcPr/>
                </a:tc>
                <a:tc>
                  <a:txBody>
                    <a:bodyPr/>
                    <a:lstStyle/>
                    <a:p>
                      <a:pPr algn="ctr" fontAlgn="ctr"/>
                      <a:r>
                        <a:rPr lang="en-US" sz="500" u="none" strike="noStrike">
                          <a:effectLst/>
                        </a:rPr>
                        <a:t> $  29,508.00 </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500" u="none" strike="noStrike">
                          <a:effectLst/>
                        </a:rPr>
                        <a:t>8.37%</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500" u="none" strike="noStrike">
                          <a:effectLst/>
                        </a:rPr>
                        <a:t> $        28,184.00 </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600" u="none" strike="noStrike">
                          <a:effectLst/>
                        </a:rPr>
                        <a:t>7.99%</a:t>
                      </a: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600" u="none" strike="noStrike">
                          <a:effectLst/>
                        </a:rPr>
                        <a:t> $      26,278.00 </a:t>
                      </a: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600" u="none" strike="noStrike">
                          <a:effectLst/>
                        </a:rPr>
                        <a:t>7.49%</a:t>
                      </a:r>
                      <a:endParaRPr lang="en-US" sz="600" b="0" i="0" u="none" strike="noStrike">
                        <a:solidFill>
                          <a:srgbClr val="000000"/>
                        </a:solidFill>
                        <a:effectLst/>
                        <a:latin typeface="Calibri" panose="020F0502020204030204" pitchFamily="34" charset="0"/>
                      </a:endParaRPr>
                    </a:p>
                  </a:txBody>
                  <a:tcPr marL="2759" marR="2759" marT="2759" marB="0" anchor="ctr"/>
                </a:tc>
                <a:extLst>
                  <a:ext uri="{0D108BD9-81ED-4DB2-BD59-A6C34878D82A}">
                    <a16:rowId xmlns:a16="http://schemas.microsoft.com/office/drawing/2014/main" val="616464050"/>
                  </a:ext>
                </a:extLst>
              </a:tr>
              <a:tr h="111678">
                <a:tc gridSpan="3">
                  <a:txBody>
                    <a:bodyPr/>
                    <a:lstStyle/>
                    <a:p>
                      <a:pPr algn="ctr" fontAlgn="ctr"/>
                      <a:r>
                        <a:rPr lang="en-US" sz="500" u="none" strike="noStrike">
                          <a:effectLst/>
                        </a:rPr>
                        <a:t>Vendor non-trade receivables</a:t>
                      </a:r>
                      <a:endParaRPr lang="en-US" sz="500" b="0" i="0" u="none" strike="noStrike">
                        <a:solidFill>
                          <a:srgbClr val="000000"/>
                        </a:solidFill>
                        <a:effectLst/>
                        <a:latin typeface="Arial" panose="020B0604020202020204" pitchFamily="34" charset="0"/>
                      </a:endParaRPr>
                    </a:p>
                  </a:txBody>
                  <a:tcPr marL="2759" marR="2759" marT="2759" marB="0" anchor="ctr"/>
                </a:tc>
                <a:tc hMerge="1">
                  <a:txBody>
                    <a:bodyPr/>
                    <a:lstStyle/>
                    <a:p>
                      <a:endParaRPr lang="en-US"/>
                    </a:p>
                  </a:txBody>
                  <a:tcPr/>
                </a:tc>
                <a:tc hMerge="1">
                  <a:txBody>
                    <a:bodyPr/>
                    <a:lstStyle/>
                    <a:p>
                      <a:endParaRPr lang="en-US"/>
                    </a:p>
                  </a:txBody>
                  <a:tcPr/>
                </a:tc>
                <a:tc>
                  <a:txBody>
                    <a:bodyPr/>
                    <a:lstStyle/>
                    <a:p>
                      <a:pPr algn="ctr" fontAlgn="ctr"/>
                      <a:r>
                        <a:rPr lang="en-US" sz="500" u="none" strike="noStrike">
                          <a:effectLst/>
                        </a:rPr>
                        <a:t> $  31,477.00 </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500" u="none" strike="noStrike">
                          <a:effectLst/>
                        </a:rPr>
                        <a:t>8.93%</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500" u="none" strike="noStrike">
                          <a:effectLst/>
                        </a:rPr>
                        <a:t> $        32,748.00 </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600" u="none" strike="noStrike">
                          <a:effectLst/>
                        </a:rPr>
                        <a:t>9.28%</a:t>
                      </a: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600" u="none" strike="noStrike">
                          <a:effectLst/>
                        </a:rPr>
                        <a:t> $      25,228.00 </a:t>
                      </a: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600" u="none" strike="noStrike">
                          <a:effectLst/>
                        </a:rPr>
                        <a:t>7.19%</a:t>
                      </a:r>
                      <a:endParaRPr lang="en-US" sz="600" b="0" i="0" u="none" strike="noStrike">
                        <a:solidFill>
                          <a:srgbClr val="000000"/>
                        </a:solidFill>
                        <a:effectLst/>
                        <a:latin typeface="Calibri" panose="020F0502020204030204" pitchFamily="34" charset="0"/>
                      </a:endParaRPr>
                    </a:p>
                  </a:txBody>
                  <a:tcPr marL="2759" marR="2759" marT="2759" marB="0" anchor="ctr"/>
                </a:tc>
                <a:extLst>
                  <a:ext uri="{0D108BD9-81ED-4DB2-BD59-A6C34878D82A}">
                    <a16:rowId xmlns:a16="http://schemas.microsoft.com/office/drawing/2014/main" val="2116531181"/>
                  </a:ext>
                </a:extLst>
              </a:tr>
              <a:tr h="111678">
                <a:tc gridSpan="3">
                  <a:txBody>
                    <a:bodyPr/>
                    <a:lstStyle/>
                    <a:p>
                      <a:pPr algn="ctr" fontAlgn="ctr"/>
                      <a:r>
                        <a:rPr lang="en-US" sz="500" u="none" strike="noStrike">
                          <a:effectLst/>
                        </a:rPr>
                        <a:t>Inventories</a:t>
                      </a:r>
                      <a:endParaRPr lang="en-US" sz="500" b="0" i="0" u="none" strike="noStrike">
                        <a:solidFill>
                          <a:srgbClr val="000000"/>
                        </a:solidFill>
                        <a:effectLst/>
                        <a:latin typeface="Arial" panose="020B0604020202020204" pitchFamily="34" charset="0"/>
                      </a:endParaRPr>
                    </a:p>
                  </a:txBody>
                  <a:tcPr marL="2759" marR="2759" marT="2759" marB="0" anchor="ctr"/>
                </a:tc>
                <a:tc hMerge="1">
                  <a:txBody>
                    <a:bodyPr/>
                    <a:lstStyle/>
                    <a:p>
                      <a:endParaRPr lang="en-US"/>
                    </a:p>
                  </a:txBody>
                  <a:tcPr/>
                </a:tc>
                <a:tc hMerge="1">
                  <a:txBody>
                    <a:bodyPr/>
                    <a:lstStyle/>
                    <a:p>
                      <a:endParaRPr lang="en-US"/>
                    </a:p>
                  </a:txBody>
                  <a:tcPr/>
                </a:tc>
                <a:tc>
                  <a:txBody>
                    <a:bodyPr/>
                    <a:lstStyle/>
                    <a:p>
                      <a:pPr algn="ctr" fontAlgn="ctr"/>
                      <a:r>
                        <a:rPr lang="en-US" sz="500" u="none" strike="noStrike">
                          <a:effectLst/>
                        </a:rPr>
                        <a:t> $    6,331.00 </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500" u="none" strike="noStrike">
                          <a:effectLst/>
                        </a:rPr>
                        <a:t>1.80%</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500" u="none" strike="noStrike">
                          <a:effectLst/>
                        </a:rPr>
                        <a:t> $          4,946.00 </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600" u="none" strike="noStrike">
                          <a:effectLst/>
                        </a:rPr>
                        <a:t>1.40%</a:t>
                      </a: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600" u="none" strike="noStrike">
                          <a:effectLst/>
                        </a:rPr>
                        <a:t> $        6,580.00 </a:t>
                      </a: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600" u="none" strike="noStrike">
                          <a:effectLst/>
                        </a:rPr>
                        <a:t>1.87%</a:t>
                      </a:r>
                      <a:endParaRPr lang="en-US" sz="600" b="0" i="0" u="none" strike="noStrike">
                        <a:solidFill>
                          <a:srgbClr val="000000"/>
                        </a:solidFill>
                        <a:effectLst/>
                        <a:latin typeface="Calibri" panose="020F0502020204030204" pitchFamily="34" charset="0"/>
                      </a:endParaRPr>
                    </a:p>
                  </a:txBody>
                  <a:tcPr marL="2759" marR="2759" marT="2759" marB="0" anchor="ctr"/>
                </a:tc>
                <a:extLst>
                  <a:ext uri="{0D108BD9-81ED-4DB2-BD59-A6C34878D82A}">
                    <a16:rowId xmlns:a16="http://schemas.microsoft.com/office/drawing/2014/main" val="1315849975"/>
                  </a:ext>
                </a:extLst>
              </a:tr>
              <a:tr h="111678">
                <a:tc gridSpan="3">
                  <a:txBody>
                    <a:bodyPr/>
                    <a:lstStyle/>
                    <a:p>
                      <a:pPr algn="ctr" fontAlgn="ctr"/>
                      <a:r>
                        <a:rPr lang="en-US" sz="500" u="none" strike="noStrike">
                          <a:effectLst/>
                        </a:rPr>
                        <a:t>Other current assets</a:t>
                      </a:r>
                      <a:endParaRPr lang="en-US" sz="500" b="0" i="0" u="none" strike="noStrike">
                        <a:solidFill>
                          <a:srgbClr val="000000"/>
                        </a:solidFill>
                        <a:effectLst/>
                        <a:latin typeface="Arial" panose="020B0604020202020204" pitchFamily="34" charset="0"/>
                      </a:endParaRPr>
                    </a:p>
                  </a:txBody>
                  <a:tcPr marL="2759" marR="2759" marT="2759" marB="0" anchor="ctr"/>
                </a:tc>
                <a:tc hMerge="1">
                  <a:txBody>
                    <a:bodyPr/>
                    <a:lstStyle/>
                    <a:p>
                      <a:endParaRPr lang="en-US"/>
                    </a:p>
                  </a:txBody>
                  <a:tcPr/>
                </a:tc>
                <a:tc hMerge="1">
                  <a:txBody>
                    <a:bodyPr/>
                    <a:lstStyle/>
                    <a:p>
                      <a:endParaRPr lang="en-US"/>
                    </a:p>
                  </a:txBody>
                  <a:tcPr/>
                </a:tc>
                <a:tc>
                  <a:txBody>
                    <a:bodyPr/>
                    <a:lstStyle/>
                    <a:p>
                      <a:pPr algn="ctr" fontAlgn="ctr"/>
                      <a:r>
                        <a:rPr lang="en-US" sz="500" u="none" strike="noStrike">
                          <a:effectLst/>
                        </a:rPr>
                        <a:t> $  14,695.00 </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500" u="none" strike="noStrike">
                          <a:effectLst/>
                        </a:rPr>
                        <a:t>4.17%</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500" u="none" strike="noStrike">
                          <a:effectLst/>
                        </a:rPr>
                        <a:t> $        21,223.00 </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600" u="none" strike="noStrike">
                          <a:effectLst/>
                        </a:rPr>
                        <a:t>6.02%</a:t>
                      </a: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600" u="none" strike="noStrike">
                          <a:effectLst/>
                        </a:rPr>
                        <a:t> $      14,111.00 </a:t>
                      </a: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600" u="none" strike="noStrike">
                          <a:effectLst/>
                        </a:rPr>
                        <a:t>4.02%</a:t>
                      </a:r>
                      <a:endParaRPr lang="en-US" sz="600" b="0" i="0" u="none" strike="noStrike">
                        <a:solidFill>
                          <a:srgbClr val="000000"/>
                        </a:solidFill>
                        <a:effectLst/>
                        <a:latin typeface="Calibri" panose="020F0502020204030204" pitchFamily="34" charset="0"/>
                      </a:endParaRPr>
                    </a:p>
                  </a:txBody>
                  <a:tcPr marL="2759" marR="2759" marT="2759" marB="0" anchor="ctr"/>
                </a:tc>
                <a:extLst>
                  <a:ext uri="{0D108BD9-81ED-4DB2-BD59-A6C34878D82A}">
                    <a16:rowId xmlns:a16="http://schemas.microsoft.com/office/drawing/2014/main" val="1594235015"/>
                  </a:ext>
                </a:extLst>
              </a:tr>
              <a:tr h="111678">
                <a:tc gridSpan="3">
                  <a:txBody>
                    <a:bodyPr/>
                    <a:lstStyle/>
                    <a:p>
                      <a:pPr algn="ctr" fontAlgn="ctr"/>
                      <a:r>
                        <a:rPr lang="en-US" sz="500" u="none" strike="noStrike">
                          <a:effectLst/>
                        </a:rPr>
                        <a:t>Total current assets</a:t>
                      </a:r>
                      <a:endParaRPr lang="en-US" sz="500" b="1" i="0" u="none" strike="noStrike">
                        <a:solidFill>
                          <a:srgbClr val="000000"/>
                        </a:solidFill>
                        <a:effectLst/>
                        <a:latin typeface="Arial" panose="020B0604020202020204" pitchFamily="34" charset="0"/>
                      </a:endParaRPr>
                    </a:p>
                  </a:txBody>
                  <a:tcPr marL="2759" marR="2759" marT="2759" marB="0" anchor="ctr"/>
                </a:tc>
                <a:tc hMerge="1">
                  <a:txBody>
                    <a:bodyPr/>
                    <a:lstStyle/>
                    <a:p>
                      <a:endParaRPr lang="en-US"/>
                    </a:p>
                  </a:txBody>
                  <a:tcPr/>
                </a:tc>
                <a:tc hMerge="1">
                  <a:txBody>
                    <a:bodyPr/>
                    <a:lstStyle/>
                    <a:p>
                      <a:endParaRPr lang="en-US"/>
                    </a:p>
                  </a:txBody>
                  <a:tcPr/>
                </a:tc>
                <a:tc>
                  <a:txBody>
                    <a:bodyPr/>
                    <a:lstStyle/>
                    <a:p>
                      <a:pPr algn="ctr" fontAlgn="ctr"/>
                      <a:r>
                        <a:rPr lang="en-US" sz="500" u="none" strike="noStrike">
                          <a:effectLst/>
                        </a:rPr>
                        <a:t> $143,566.00 </a:t>
                      </a:r>
                      <a:endParaRPr lang="en-US" sz="500" b="1"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500" u="none" strike="noStrike">
                          <a:effectLst/>
                        </a:rPr>
                        <a:t>40.72%</a:t>
                      </a:r>
                      <a:endParaRPr lang="en-US" sz="500" b="1"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500" u="none" strike="noStrike">
                          <a:effectLst/>
                        </a:rPr>
                        <a:t> $      135,405.00 </a:t>
                      </a:r>
                      <a:endParaRPr lang="en-US" sz="500" b="1"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600" u="none" strike="noStrike">
                          <a:effectLst/>
                        </a:rPr>
                        <a:t>38.38%</a:t>
                      </a:r>
                      <a:endParaRPr lang="en-US" sz="600" b="1"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500" u="none" strike="noStrike">
                          <a:effectLst/>
                        </a:rPr>
                        <a:t> $      134,836.00 </a:t>
                      </a:r>
                      <a:endParaRPr lang="en-US" sz="500" b="1"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600" u="none" strike="noStrike">
                          <a:effectLst/>
                        </a:rPr>
                        <a:t>38.41%</a:t>
                      </a:r>
                      <a:endParaRPr lang="en-US" sz="600" b="1" i="0" u="none" strike="noStrike">
                        <a:solidFill>
                          <a:srgbClr val="000000"/>
                        </a:solidFill>
                        <a:effectLst/>
                        <a:latin typeface="Calibri" panose="020F0502020204030204" pitchFamily="34" charset="0"/>
                      </a:endParaRPr>
                    </a:p>
                  </a:txBody>
                  <a:tcPr marL="2759" marR="2759" marT="2759" marB="0" anchor="ctr"/>
                </a:tc>
                <a:extLst>
                  <a:ext uri="{0D108BD9-81ED-4DB2-BD59-A6C34878D82A}">
                    <a16:rowId xmlns:a16="http://schemas.microsoft.com/office/drawing/2014/main" val="1935291427"/>
                  </a:ext>
                </a:extLst>
              </a:tr>
              <a:tr h="104881">
                <a:tc gridSpan="9">
                  <a:txBody>
                    <a:bodyPr/>
                    <a:lstStyle/>
                    <a:p>
                      <a:pPr algn="ctr" fontAlgn="ctr"/>
                      <a:endParaRPr lang="en-US" sz="500" b="0" i="0" u="none" strike="noStrike">
                        <a:solidFill>
                          <a:srgbClr val="000000"/>
                        </a:solidFill>
                        <a:effectLst/>
                        <a:latin typeface="Arial" panose="020B0604020202020204" pitchFamily="34" charset="0"/>
                      </a:endParaRPr>
                    </a:p>
                  </a:txBody>
                  <a:tcPr marL="2759" marR="2759" marT="2759" marB="0" anchor="ct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455596469"/>
                  </a:ext>
                </a:extLst>
              </a:tr>
              <a:tr h="39508">
                <a:tc gridSpan="3">
                  <a:txBody>
                    <a:bodyPr/>
                    <a:lstStyle/>
                    <a:p>
                      <a:pPr algn="ctr" fontAlgn="ctr"/>
                      <a:r>
                        <a:rPr lang="en-US" sz="500" u="none" strike="noStrike">
                          <a:effectLst/>
                        </a:rPr>
                        <a:t>Non-current assets:</a:t>
                      </a:r>
                      <a:endParaRPr lang="en-US" sz="500" b="0" i="0" u="none" strike="noStrike">
                        <a:solidFill>
                          <a:srgbClr val="000000"/>
                        </a:solidFill>
                        <a:effectLst/>
                        <a:latin typeface="Arial" panose="020B0604020202020204" pitchFamily="34" charset="0"/>
                      </a:endParaRPr>
                    </a:p>
                  </a:txBody>
                  <a:tcPr marL="2759" marR="2759" marT="2759" marB="0" anchor="ctr"/>
                </a:tc>
                <a:tc hMerge="1">
                  <a:txBody>
                    <a:bodyPr/>
                    <a:lstStyle/>
                    <a:p>
                      <a:endParaRPr lang="en-US"/>
                    </a:p>
                  </a:txBody>
                  <a:tcPr/>
                </a:tc>
                <a:tc hMerge="1">
                  <a:txBody>
                    <a:bodyPr/>
                    <a:lstStyle/>
                    <a:p>
                      <a:endParaRPr lang="en-US"/>
                    </a:p>
                  </a:txBody>
                  <a:tcPr/>
                </a:tc>
                <a:tc>
                  <a:txBody>
                    <a:bodyPr/>
                    <a:lstStyle/>
                    <a:p>
                      <a:pPr algn="ctr" fontAlgn="ct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endParaRPr lang="en-US" sz="600" b="0" i="0" u="none" strike="noStrike">
                        <a:solidFill>
                          <a:srgbClr val="000000"/>
                        </a:solidFill>
                        <a:effectLst/>
                        <a:latin typeface="Calibri" panose="020F0502020204030204" pitchFamily="34" charset="0"/>
                      </a:endParaRPr>
                    </a:p>
                  </a:txBody>
                  <a:tcPr marL="2759" marR="2759" marT="2759" marB="0" anchor="ctr"/>
                </a:tc>
                <a:extLst>
                  <a:ext uri="{0D108BD9-81ED-4DB2-BD59-A6C34878D82A}">
                    <a16:rowId xmlns:a16="http://schemas.microsoft.com/office/drawing/2014/main" val="1051154971"/>
                  </a:ext>
                </a:extLst>
              </a:tr>
              <a:tr h="111678">
                <a:tc gridSpan="3">
                  <a:txBody>
                    <a:bodyPr/>
                    <a:lstStyle/>
                    <a:p>
                      <a:pPr algn="ctr" fontAlgn="ctr"/>
                      <a:r>
                        <a:rPr lang="en-US" sz="500" u="none" strike="noStrike">
                          <a:effectLst/>
                        </a:rPr>
                        <a:t>Marketable securities</a:t>
                      </a:r>
                      <a:endParaRPr lang="en-US" sz="500" b="0" i="0" u="none" strike="noStrike">
                        <a:solidFill>
                          <a:srgbClr val="000000"/>
                        </a:solidFill>
                        <a:effectLst/>
                        <a:latin typeface="Arial" panose="020B0604020202020204" pitchFamily="34" charset="0"/>
                      </a:endParaRPr>
                    </a:p>
                  </a:txBody>
                  <a:tcPr marL="2759" marR="2759" marT="2759" marB="0" anchor="ctr"/>
                </a:tc>
                <a:tc hMerge="1">
                  <a:txBody>
                    <a:bodyPr/>
                    <a:lstStyle/>
                    <a:p>
                      <a:endParaRPr lang="en-US"/>
                    </a:p>
                  </a:txBody>
                  <a:tcPr/>
                </a:tc>
                <a:tc hMerge="1">
                  <a:txBody>
                    <a:bodyPr/>
                    <a:lstStyle/>
                    <a:p>
                      <a:endParaRPr lang="en-US"/>
                    </a:p>
                  </a:txBody>
                  <a:tcPr/>
                </a:tc>
                <a:tc>
                  <a:txBody>
                    <a:bodyPr/>
                    <a:lstStyle/>
                    <a:p>
                      <a:pPr algn="ctr" fontAlgn="ctr"/>
                      <a:r>
                        <a:rPr lang="en-US" sz="500" u="none" strike="noStrike">
                          <a:effectLst/>
                        </a:rPr>
                        <a:t> $100,544.00 </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500" u="none" strike="noStrike">
                          <a:effectLst/>
                        </a:rPr>
                        <a:t>28.52%</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500" u="none" strike="noStrike">
                          <a:effectLst/>
                        </a:rPr>
                        <a:t> $      120,805.00 </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600" u="none" strike="noStrike">
                          <a:effectLst/>
                        </a:rPr>
                        <a:t>34.25%</a:t>
                      </a: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600" u="none" strike="noStrike">
                          <a:effectLst/>
                        </a:rPr>
                        <a:t> $    127,877.00 </a:t>
                      </a: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600" u="none" strike="noStrike">
                          <a:effectLst/>
                        </a:rPr>
                        <a:t>36.43%</a:t>
                      </a:r>
                      <a:endParaRPr lang="en-US" sz="600" b="0" i="0" u="none" strike="noStrike">
                        <a:solidFill>
                          <a:srgbClr val="000000"/>
                        </a:solidFill>
                        <a:effectLst/>
                        <a:latin typeface="Calibri" panose="020F0502020204030204" pitchFamily="34" charset="0"/>
                      </a:endParaRPr>
                    </a:p>
                  </a:txBody>
                  <a:tcPr marL="2759" marR="2759" marT="2759" marB="0" anchor="ctr"/>
                </a:tc>
                <a:extLst>
                  <a:ext uri="{0D108BD9-81ED-4DB2-BD59-A6C34878D82A}">
                    <a16:rowId xmlns:a16="http://schemas.microsoft.com/office/drawing/2014/main" val="516121433"/>
                  </a:ext>
                </a:extLst>
              </a:tr>
              <a:tr h="175578">
                <a:tc gridSpan="3">
                  <a:txBody>
                    <a:bodyPr/>
                    <a:lstStyle/>
                    <a:p>
                      <a:pPr algn="ctr" fontAlgn="ctr"/>
                      <a:r>
                        <a:rPr lang="en-US" sz="500" u="none" strike="noStrike">
                          <a:effectLst/>
                        </a:rPr>
                        <a:t>Property, plant and equipment, net</a:t>
                      </a:r>
                      <a:endParaRPr lang="en-US" sz="500" b="0" i="0" u="none" strike="noStrike">
                        <a:solidFill>
                          <a:srgbClr val="000000"/>
                        </a:solidFill>
                        <a:effectLst/>
                        <a:latin typeface="Arial" panose="020B0604020202020204" pitchFamily="34" charset="0"/>
                      </a:endParaRPr>
                    </a:p>
                  </a:txBody>
                  <a:tcPr marL="2759" marR="2759" marT="2759" marB="0" anchor="ctr"/>
                </a:tc>
                <a:tc hMerge="1">
                  <a:txBody>
                    <a:bodyPr/>
                    <a:lstStyle/>
                    <a:p>
                      <a:endParaRPr lang="en-US"/>
                    </a:p>
                  </a:txBody>
                  <a:tcPr/>
                </a:tc>
                <a:tc hMerge="1">
                  <a:txBody>
                    <a:bodyPr/>
                    <a:lstStyle/>
                    <a:p>
                      <a:endParaRPr lang="en-US"/>
                    </a:p>
                  </a:txBody>
                  <a:tcPr/>
                </a:tc>
                <a:tc>
                  <a:txBody>
                    <a:bodyPr/>
                    <a:lstStyle/>
                    <a:p>
                      <a:pPr algn="ctr" fontAlgn="ctr"/>
                      <a:r>
                        <a:rPr lang="en-US" sz="500" u="none" strike="noStrike">
                          <a:effectLst/>
                        </a:rPr>
                        <a:t> $  43,715.00 </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500" u="none" strike="noStrike">
                          <a:effectLst/>
                        </a:rPr>
                        <a:t>12.40%</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500" u="none" strike="noStrike">
                          <a:effectLst/>
                        </a:rPr>
                        <a:t> $        42,117.00 </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600" u="none" strike="noStrike">
                          <a:effectLst/>
                        </a:rPr>
                        <a:t>11.94%</a:t>
                      </a: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600" u="none" strike="noStrike">
                          <a:effectLst/>
                        </a:rPr>
                        <a:t> $      39,440.00 </a:t>
                      </a: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600" u="none" strike="noStrike">
                          <a:effectLst/>
                        </a:rPr>
                        <a:t>11.24%</a:t>
                      </a:r>
                      <a:endParaRPr lang="en-US" sz="600" b="0" i="0" u="none" strike="noStrike">
                        <a:solidFill>
                          <a:srgbClr val="000000"/>
                        </a:solidFill>
                        <a:effectLst/>
                        <a:latin typeface="Calibri" panose="020F0502020204030204" pitchFamily="34" charset="0"/>
                      </a:endParaRPr>
                    </a:p>
                  </a:txBody>
                  <a:tcPr marL="2759" marR="2759" marT="2759" marB="0" anchor="ctr"/>
                </a:tc>
                <a:extLst>
                  <a:ext uri="{0D108BD9-81ED-4DB2-BD59-A6C34878D82A}">
                    <a16:rowId xmlns:a16="http://schemas.microsoft.com/office/drawing/2014/main" val="1248684956"/>
                  </a:ext>
                </a:extLst>
              </a:tr>
              <a:tr h="111678">
                <a:tc gridSpan="3">
                  <a:txBody>
                    <a:bodyPr/>
                    <a:lstStyle/>
                    <a:p>
                      <a:pPr algn="ctr" fontAlgn="ctr"/>
                      <a:r>
                        <a:rPr lang="en-US" sz="500" u="none" strike="noStrike">
                          <a:effectLst/>
                        </a:rPr>
                        <a:t>Other non-current assets</a:t>
                      </a:r>
                      <a:endParaRPr lang="en-US" sz="500" b="0" i="0" u="none" strike="noStrike">
                        <a:solidFill>
                          <a:srgbClr val="000000"/>
                        </a:solidFill>
                        <a:effectLst/>
                        <a:latin typeface="Arial" panose="020B0604020202020204" pitchFamily="34" charset="0"/>
                      </a:endParaRPr>
                    </a:p>
                  </a:txBody>
                  <a:tcPr marL="2759" marR="2759" marT="2759" marB="0" anchor="ctr"/>
                </a:tc>
                <a:tc hMerge="1">
                  <a:txBody>
                    <a:bodyPr/>
                    <a:lstStyle/>
                    <a:p>
                      <a:endParaRPr lang="en-US"/>
                    </a:p>
                  </a:txBody>
                  <a:tcPr/>
                </a:tc>
                <a:tc hMerge="1">
                  <a:txBody>
                    <a:bodyPr/>
                    <a:lstStyle/>
                    <a:p>
                      <a:endParaRPr lang="en-US"/>
                    </a:p>
                  </a:txBody>
                  <a:tcPr/>
                </a:tc>
                <a:tc>
                  <a:txBody>
                    <a:bodyPr/>
                    <a:lstStyle/>
                    <a:p>
                      <a:pPr algn="ctr" fontAlgn="ctr"/>
                      <a:r>
                        <a:rPr lang="en-US" sz="500" u="none" strike="noStrike">
                          <a:effectLst/>
                        </a:rPr>
                        <a:t> $  64,758.00 </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500" u="none" strike="noStrike">
                          <a:effectLst/>
                        </a:rPr>
                        <a:t>18.37%</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500" u="none" strike="noStrike">
                          <a:effectLst/>
                        </a:rPr>
                        <a:t> $        54,428.00 </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600" u="none" strike="noStrike">
                          <a:effectLst/>
                        </a:rPr>
                        <a:t>15.43%</a:t>
                      </a: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600" u="none" strike="noStrike">
                          <a:effectLst/>
                        </a:rPr>
                        <a:t> $      48,849.00 </a:t>
                      </a: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600" u="none" strike="noStrike">
                          <a:effectLst/>
                        </a:rPr>
                        <a:t>13.92%</a:t>
                      </a:r>
                      <a:endParaRPr lang="en-US" sz="600" b="0" i="0" u="none" strike="noStrike">
                        <a:solidFill>
                          <a:srgbClr val="000000"/>
                        </a:solidFill>
                        <a:effectLst/>
                        <a:latin typeface="Calibri" panose="020F0502020204030204" pitchFamily="34" charset="0"/>
                      </a:endParaRPr>
                    </a:p>
                  </a:txBody>
                  <a:tcPr marL="2759" marR="2759" marT="2759" marB="0" anchor="ctr"/>
                </a:tc>
                <a:extLst>
                  <a:ext uri="{0D108BD9-81ED-4DB2-BD59-A6C34878D82A}">
                    <a16:rowId xmlns:a16="http://schemas.microsoft.com/office/drawing/2014/main" val="1949074997"/>
                  </a:ext>
                </a:extLst>
              </a:tr>
              <a:tr h="111678">
                <a:tc gridSpan="3">
                  <a:txBody>
                    <a:bodyPr/>
                    <a:lstStyle/>
                    <a:p>
                      <a:pPr algn="ctr" fontAlgn="ctr"/>
                      <a:r>
                        <a:rPr lang="en-US" sz="500" u="none" strike="noStrike">
                          <a:effectLst/>
                        </a:rPr>
                        <a:t>Total non-current assets</a:t>
                      </a:r>
                      <a:endParaRPr lang="en-US" sz="500" b="0" i="0" u="none" strike="noStrike">
                        <a:solidFill>
                          <a:srgbClr val="000000"/>
                        </a:solidFill>
                        <a:effectLst/>
                        <a:latin typeface="Arial" panose="020B0604020202020204" pitchFamily="34" charset="0"/>
                      </a:endParaRPr>
                    </a:p>
                  </a:txBody>
                  <a:tcPr marL="2759" marR="2759" marT="2759" marB="0" anchor="ctr"/>
                </a:tc>
                <a:tc hMerge="1">
                  <a:txBody>
                    <a:bodyPr/>
                    <a:lstStyle/>
                    <a:p>
                      <a:endParaRPr lang="en-US"/>
                    </a:p>
                  </a:txBody>
                  <a:tcPr/>
                </a:tc>
                <a:tc hMerge="1">
                  <a:txBody>
                    <a:bodyPr/>
                    <a:lstStyle/>
                    <a:p>
                      <a:endParaRPr lang="en-US"/>
                    </a:p>
                  </a:txBody>
                  <a:tcPr/>
                </a:tc>
                <a:tc>
                  <a:txBody>
                    <a:bodyPr/>
                    <a:lstStyle/>
                    <a:p>
                      <a:pPr algn="ctr" fontAlgn="ctr"/>
                      <a:r>
                        <a:rPr lang="en-US" sz="500" u="none" strike="noStrike">
                          <a:effectLst/>
                        </a:rPr>
                        <a:t> $209,017.00 </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500" u="none" strike="noStrike">
                          <a:effectLst/>
                        </a:rPr>
                        <a:t>59.28%</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500" u="none" strike="noStrike">
                          <a:effectLst/>
                        </a:rPr>
                        <a:t> $      217,350.00 </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600" u="none" strike="noStrike">
                          <a:effectLst/>
                        </a:rPr>
                        <a:t>61.62%</a:t>
                      </a: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500" u="none" strike="noStrike">
                          <a:effectLst/>
                        </a:rPr>
                        <a:t> $      216,166.00 </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600" u="none" strike="noStrike">
                          <a:effectLst/>
                        </a:rPr>
                        <a:t>61.59%</a:t>
                      </a:r>
                      <a:endParaRPr lang="en-US" sz="600" b="0" i="0" u="none" strike="noStrike">
                        <a:solidFill>
                          <a:srgbClr val="000000"/>
                        </a:solidFill>
                        <a:effectLst/>
                        <a:latin typeface="Calibri" panose="020F0502020204030204" pitchFamily="34" charset="0"/>
                      </a:endParaRPr>
                    </a:p>
                  </a:txBody>
                  <a:tcPr marL="2759" marR="2759" marT="2759" marB="0" anchor="ctr"/>
                </a:tc>
                <a:extLst>
                  <a:ext uri="{0D108BD9-81ED-4DB2-BD59-A6C34878D82A}">
                    <a16:rowId xmlns:a16="http://schemas.microsoft.com/office/drawing/2014/main" val="2933042927"/>
                  </a:ext>
                </a:extLst>
              </a:tr>
              <a:tr h="161692">
                <a:tc gridSpan="3">
                  <a:txBody>
                    <a:bodyPr/>
                    <a:lstStyle/>
                    <a:p>
                      <a:pPr algn="ctr" fontAlgn="ctr"/>
                      <a:r>
                        <a:rPr lang="en-US" sz="500" u="none" strike="noStrike">
                          <a:effectLst/>
                        </a:rPr>
                        <a:t>Total assets</a:t>
                      </a:r>
                      <a:endParaRPr lang="en-US" sz="500" b="1" i="0" u="none" strike="noStrike">
                        <a:solidFill>
                          <a:srgbClr val="000000"/>
                        </a:solidFill>
                        <a:effectLst/>
                        <a:latin typeface="Arial" panose="020B0604020202020204" pitchFamily="34" charset="0"/>
                      </a:endParaRPr>
                    </a:p>
                  </a:txBody>
                  <a:tcPr marL="2759" marR="2759" marT="2759" marB="0" anchor="ctr"/>
                </a:tc>
                <a:tc hMerge="1">
                  <a:txBody>
                    <a:bodyPr/>
                    <a:lstStyle/>
                    <a:p>
                      <a:endParaRPr lang="en-US"/>
                    </a:p>
                  </a:txBody>
                  <a:tcPr/>
                </a:tc>
                <a:tc hMerge="1">
                  <a:txBody>
                    <a:bodyPr/>
                    <a:lstStyle/>
                    <a:p>
                      <a:endParaRPr lang="en-US"/>
                    </a:p>
                  </a:txBody>
                  <a:tcPr/>
                </a:tc>
                <a:tc>
                  <a:txBody>
                    <a:bodyPr/>
                    <a:lstStyle/>
                    <a:p>
                      <a:pPr algn="ctr" fontAlgn="ctr"/>
                      <a:r>
                        <a:rPr lang="en-US" sz="500" u="none" strike="noStrike">
                          <a:effectLst/>
                        </a:rPr>
                        <a:t> $352,583.00 </a:t>
                      </a:r>
                      <a:endParaRPr lang="en-US" sz="500" b="1"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500" u="none" strike="noStrike">
                          <a:effectLst/>
                        </a:rPr>
                        <a:t>100.00%</a:t>
                      </a:r>
                      <a:endParaRPr lang="en-US" sz="500" b="1"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500" u="none" strike="noStrike">
                          <a:effectLst/>
                        </a:rPr>
                        <a:t> $      352,755.00 </a:t>
                      </a:r>
                      <a:endParaRPr lang="en-US" sz="500" b="1"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600" u="none" strike="noStrike">
                          <a:effectLst/>
                        </a:rPr>
                        <a:t>100.00%</a:t>
                      </a:r>
                      <a:endParaRPr lang="en-US" sz="600" b="1"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500" u="none" strike="noStrike">
                          <a:effectLst/>
                        </a:rPr>
                        <a:t> $      351,002.00 </a:t>
                      </a:r>
                      <a:endParaRPr lang="en-US" sz="500" b="1"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600" u="none" strike="noStrike">
                          <a:effectLst/>
                        </a:rPr>
                        <a:t>100.00%</a:t>
                      </a:r>
                      <a:endParaRPr lang="en-US" sz="600" b="1" i="0" u="none" strike="noStrike">
                        <a:solidFill>
                          <a:srgbClr val="000000"/>
                        </a:solidFill>
                        <a:effectLst/>
                        <a:latin typeface="Calibri" panose="020F0502020204030204" pitchFamily="34" charset="0"/>
                      </a:endParaRPr>
                    </a:p>
                  </a:txBody>
                  <a:tcPr marL="2759" marR="2759" marT="2759" marB="0" anchor="ctr"/>
                </a:tc>
                <a:extLst>
                  <a:ext uri="{0D108BD9-81ED-4DB2-BD59-A6C34878D82A}">
                    <a16:rowId xmlns:a16="http://schemas.microsoft.com/office/drawing/2014/main" val="368964028"/>
                  </a:ext>
                </a:extLst>
              </a:tr>
              <a:tr h="161692">
                <a:tc>
                  <a:txBody>
                    <a:bodyPr/>
                    <a:lstStyle/>
                    <a:p>
                      <a:pPr algn="ctr" fontAlgn="ctr"/>
                      <a:endParaRPr lang="en-US" sz="500" b="1"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endParaRPr lang="en-US" sz="500" b="1"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endParaRPr lang="en-US" sz="500" b="1"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endParaRPr lang="en-US" sz="500" b="1"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endParaRPr lang="en-US" sz="500" b="1"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endParaRPr lang="en-US" sz="500" b="1"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endParaRPr lang="en-US" sz="600" b="1"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endParaRPr lang="en-US" sz="500" b="1"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endParaRPr lang="en-US" sz="600" b="1" i="0" u="none" strike="noStrike">
                        <a:solidFill>
                          <a:srgbClr val="000000"/>
                        </a:solidFill>
                        <a:effectLst/>
                        <a:latin typeface="Calibri" panose="020F0502020204030204" pitchFamily="34" charset="0"/>
                      </a:endParaRPr>
                    </a:p>
                  </a:txBody>
                  <a:tcPr marL="2759" marR="2759" marT="2759" marB="0" anchor="ctr"/>
                </a:tc>
                <a:extLst>
                  <a:ext uri="{0D108BD9-81ED-4DB2-BD59-A6C34878D82A}">
                    <a16:rowId xmlns:a16="http://schemas.microsoft.com/office/drawing/2014/main" val="3270535574"/>
                  </a:ext>
                </a:extLst>
              </a:tr>
              <a:tr h="175578">
                <a:tc gridSpan="3">
                  <a:txBody>
                    <a:bodyPr/>
                    <a:lstStyle/>
                    <a:p>
                      <a:pPr algn="ctr" fontAlgn="ctr"/>
                      <a:endParaRPr lang="en-US" sz="600" b="0" i="0" u="none" strike="noStrike">
                        <a:solidFill>
                          <a:srgbClr val="000000"/>
                        </a:solidFill>
                        <a:effectLst/>
                        <a:latin typeface="Calibri" panose="020F0502020204030204" pitchFamily="34" charset="0"/>
                      </a:endParaRPr>
                    </a:p>
                  </a:txBody>
                  <a:tcPr marL="2759" marR="2759" marT="2759" marB="0" anchor="ctr"/>
                </a:tc>
                <a:tc hMerge="1">
                  <a:txBody>
                    <a:bodyPr/>
                    <a:lstStyle/>
                    <a:p>
                      <a:endParaRPr lang="en-US"/>
                    </a:p>
                  </a:txBody>
                  <a:tcPr/>
                </a:tc>
                <a:tc hMerge="1">
                  <a:txBody>
                    <a:bodyPr/>
                    <a:lstStyle/>
                    <a:p>
                      <a:endParaRPr lang="en-US"/>
                    </a:p>
                  </a:txBody>
                  <a:tcPr/>
                </a:tc>
                <a:tc>
                  <a:txBody>
                    <a:bodyPr/>
                    <a:lstStyle/>
                    <a:p>
                      <a:pPr algn="ctr" fontAlgn="ctr"/>
                      <a:r>
                        <a:rPr lang="en-US" sz="500" u="none" strike="noStrike">
                          <a:effectLst/>
                        </a:rPr>
                        <a:t> Sept, 2023 </a:t>
                      </a:r>
                      <a:endParaRPr lang="en-US" sz="500" b="1"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500" u="none" strike="noStrike">
                          <a:effectLst/>
                        </a:rPr>
                        <a:t>% to Total Assets</a:t>
                      </a:r>
                      <a:endParaRPr lang="en-US" sz="500" b="1"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500" u="none" strike="noStrike">
                          <a:effectLst/>
                        </a:rPr>
                        <a:t> Sept, 2022 </a:t>
                      </a:r>
                      <a:endParaRPr lang="en-US" sz="500" b="1"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500" u="none" strike="noStrike">
                          <a:effectLst/>
                        </a:rPr>
                        <a:t>% to Total Assets</a:t>
                      </a:r>
                      <a:endParaRPr lang="en-US" sz="500" b="1"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600" u="none" strike="noStrike">
                          <a:effectLst/>
                        </a:rPr>
                        <a:t> Sept, 2021 </a:t>
                      </a:r>
                      <a:endParaRPr lang="en-US" sz="600" b="1"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500" u="none" strike="noStrike">
                          <a:effectLst/>
                        </a:rPr>
                        <a:t>% to Total Assets</a:t>
                      </a:r>
                      <a:endParaRPr lang="en-US" sz="500" b="1" i="0" u="none" strike="noStrike">
                        <a:solidFill>
                          <a:srgbClr val="000000"/>
                        </a:solidFill>
                        <a:effectLst/>
                        <a:latin typeface="Arial" panose="020B0604020202020204" pitchFamily="34" charset="0"/>
                      </a:endParaRPr>
                    </a:p>
                  </a:txBody>
                  <a:tcPr marL="2759" marR="2759" marT="2759" marB="0" anchor="ctr"/>
                </a:tc>
                <a:extLst>
                  <a:ext uri="{0D108BD9-81ED-4DB2-BD59-A6C34878D82A}">
                    <a16:rowId xmlns:a16="http://schemas.microsoft.com/office/drawing/2014/main" val="3679337701"/>
                  </a:ext>
                </a:extLst>
              </a:tr>
              <a:tr h="111678">
                <a:tc gridSpan="8">
                  <a:txBody>
                    <a:bodyPr/>
                    <a:lstStyle/>
                    <a:p>
                      <a:pPr algn="ctr" fontAlgn="ctr"/>
                      <a:r>
                        <a:rPr lang="en-US" sz="600" u="none" strike="noStrike">
                          <a:effectLst/>
                        </a:rPr>
                        <a:t>LIABILITIES AND SHAREHOLDERS’ EQUITY:</a:t>
                      </a:r>
                      <a:endParaRPr lang="en-US" sz="600" b="1" i="0" u="none" strike="noStrike">
                        <a:solidFill>
                          <a:srgbClr val="4472C4"/>
                        </a:solidFill>
                        <a:effectLst/>
                        <a:latin typeface="Arial" panose="020B0604020202020204" pitchFamily="34" charset="0"/>
                      </a:endParaRPr>
                    </a:p>
                  </a:txBody>
                  <a:tcPr marL="2759" marR="2759" marT="2759" marB="0" anchor="ct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algn="ctr" fontAlgn="ctr"/>
                      <a:endParaRPr lang="en-US" sz="600" b="0" i="0" u="none" strike="noStrike">
                        <a:solidFill>
                          <a:srgbClr val="4472C4"/>
                        </a:solidFill>
                        <a:effectLst/>
                        <a:latin typeface="Calibri" panose="020F0502020204030204" pitchFamily="34" charset="0"/>
                      </a:endParaRPr>
                    </a:p>
                  </a:txBody>
                  <a:tcPr marL="2759" marR="2759" marT="2759" marB="0" anchor="ctr"/>
                </a:tc>
                <a:extLst>
                  <a:ext uri="{0D108BD9-81ED-4DB2-BD59-A6C34878D82A}">
                    <a16:rowId xmlns:a16="http://schemas.microsoft.com/office/drawing/2014/main" val="764314315"/>
                  </a:ext>
                </a:extLst>
              </a:tr>
              <a:tr h="111678">
                <a:tc gridSpan="3">
                  <a:txBody>
                    <a:bodyPr/>
                    <a:lstStyle/>
                    <a:p>
                      <a:pPr algn="ctr" fontAlgn="ctr"/>
                      <a:r>
                        <a:rPr lang="en-US" sz="500" u="none" strike="noStrike">
                          <a:effectLst/>
                        </a:rPr>
                        <a:t>Current liabilities:</a:t>
                      </a:r>
                      <a:endParaRPr lang="en-US" sz="500" b="0" i="0" u="none" strike="noStrike">
                        <a:solidFill>
                          <a:srgbClr val="000000"/>
                        </a:solidFill>
                        <a:effectLst/>
                        <a:latin typeface="Arial" panose="020B0604020202020204" pitchFamily="34" charset="0"/>
                      </a:endParaRPr>
                    </a:p>
                  </a:txBody>
                  <a:tcPr marL="2759" marR="2759" marT="2759" marB="0" anchor="ctr"/>
                </a:tc>
                <a:tc hMerge="1">
                  <a:txBody>
                    <a:bodyPr/>
                    <a:lstStyle/>
                    <a:p>
                      <a:endParaRPr lang="en-US"/>
                    </a:p>
                  </a:txBody>
                  <a:tcPr/>
                </a:tc>
                <a:tc hMerge="1">
                  <a:txBody>
                    <a:bodyPr/>
                    <a:lstStyle/>
                    <a:p>
                      <a:endParaRPr lang="en-US"/>
                    </a:p>
                  </a:txBody>
                  <a:tcPr/>
                </a:tc>
                <a:tc>
                  <a:txBody>
                    <a:bodyPr/>
                    <a:lstStyle/>
                    <a:p>
                      <a:pPr algn="ctr" fontAlgn="ctr"/>
                      <a:r>
                        <a:rPr lang="en-US" sz="600" u="none" strike="noStrike">
                          <a:effectLst/>
                        </a:rPr>
                        <a:t> </a:t>
                      </a: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600" u="none" strike="noStrike">
                          <a:effectLst/>
                        </a:rPr>
                        <a:t> </a:t>
                      </a: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600" u="none" strike="noStrike">
                          <a:effectLst/>
                        </a:rPr>
                        <a:t> </a:t>
                      </a: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600" u="none" strike="noStrike">
                          <a:effectLst/>
                        </a:rPr>
                        <a:t> </a:t>
                      </a: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600" u="none" strike="noStrike">
                          <a:effectLst/>
                        </a:rPr>
                        <a:t> </a:t>
                      </a: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600" u="none" strike="noStrike">
                          <a:effectLst/>
                        </a:rPr>
                        <a:t> </a:t>
                      </a:r>
                      <a:endParaRPr lang="en-US" sz="600" b="0" i="0" u="none" strike="noStrike">
                        <a:solidFill>
                          <a:srgbClr val="000000"/>
                        </a:solidFill>
                        <a:effectLst/>
                        <a:latin typeface="Calibri" panose="020F0502020204030204" pitchFamily="34" charset="0"/>
                      </a:endParaRPr>
                    </a:p>
                  </a:txBody>
                  <a:tcPr marL="2759" marR="2759" marT="2759" marB="0" anchor="ctr"/>
                </a:tc>
                <a:extLst>
                  <a:ext uri="{0D108BD9-81ED-4DB2-BD59-A6C34878D82A}">
                    <a16:rowId xmlns:a16="http://schemas.microsoft.com/office/drawing/2014/main" val="3707069434"/>
                  </a:ext>
                </a:extLst>
              </a:tr>
              <a:tr h="111678">
                <a:tc gridSpan="3">
                  <a:txBody>
                    <a:bodyPr/>
                    <a:lstStyle/>
                    <a:p>
                      <a:pPr algn="ctr" fontAlgn="ctr"/>
                      <a:r>
                        <a:rPr lang="en-US" sz="500" u="none" strike="noStrike">
                          <a:effectLst/>
                        </a:rPr>
                        <a:t>Accounts payable</a:t>
                      </a:r>
                      <a:endParaRPr lang="en-US" sz="500" b="0" i="0" u="none" strike="noStrike">
                        <a:solidFill>
                          <a:srgbClr val="000000"/>
                        </a:solidFill>
                        <a:effectLst/>
                        <a:latin typeface="Arial" panose="020B0604020202020204" pitchFamily="34" charset="0"/>
                      </a:endParaRPr>
                    </a:p>
                  </a:txBody>
                  <a:tcPr marL="2759" marR="2759" marT="2759" marB="0" anchor="ctr"/>
                </a:tc>
                <a:tc hMerge="1">
                  <a:txBody>
                    <a:bodyPr/>
                    <a:lstStyle/>
                    <a:p>
                      <a:endParaRPr lang="en-US"/>
                    </a:p>
                  </a:txBody>
                  <a:tcPr/>
                </a:tc>
                <a:tc hMerge="1">
                  <a:txBody>
                    <a:bodyPr/>
                    <a:lstStyle/>
                    <a:p>
                      <a:endParaRPr lang="en-US"/>
                    </a:p>
                  </a:txBody>
                  <a:tcPr/>
                </a:tc>
                <a:tc>
                  <a:txBody>
                    <a:bodyPr/>
                    <a:lstStyle/>
                    <a:p>
                      <a:pPr algn="ctr" fontAlgn="ctr"/>
                      <a:r>
                        <a:rPr lang="en-US" sz="500" u="none" strike="noStrike">
                          <a:effectLst/>
                        </a:rPr>
                        <a:t> $  62,611.00 </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500" u="none" strike="noStrike">
                          <a:effectLst/>
                        </a:rPr>
                        <a:t>17.76%</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500" u="none" strike="noStrike">
                          <a:effectLst/>
                        </a:rPr>
                        <a:t> $        64,115.00 </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600" u="none" strike="noStrike">
                          <a:effectLst/>
                        </a:rPr>
                        <a:t>18.18%</a:t>
                      </a: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600" u="none" strike="noStrike">
                          <a:effectLst/>
                        </a:rPr>
                        <a:t> $      54,763.00 </a:t>
                      </a: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600" u="none" strike="noStrike">
                          <a:effectLst/>
                        </a:rPr>
                        <a:t>15.60%</a:t>
                      </a:r>
                      <a:endParaRPr lang="en-US" sz="600" b="0" i="0" u="none" strike="noStrike">
                        <a:solidFill>
                          <a:srgbClr val="000000"/>
                        </a:solidFill>
                        <a:effectLst/>
                        <a:latin typeface="Calibri" panose="020F0502020204030204" pitchFamily="34" charset="0"/>
                      </a:endParaRPr>
                    </a:p>
                  </a:txBody>
                  <a:tcPr marL="2759" marR="2759" marT="2759" marB="0" anchor="ctr"/>
                </a:tc>
                <a:extLst>
                  <a:ext uri="{0D108BD9-81ED-4DB2-BD59-A6C34878D82A}">
                    <a16:rowId xmlns:a16="http://schemas.microsoft.com/office/drawing/2014/main" val="1981686434"/>
                  </a:ext>
                </a:extLst>
              </a:tr>
              <a:tr h="111678">
                <a:tc gridSpan="3">
                  <a:txBody>
                    <a:bodyPr/>
                    <a:lstStyle/>
                    <a:p>
                      <a:pPr algn="ctr" fontAlgn="ctr"/>
                      <a:r>
                        <a:rPr lang="en-US" sz="500" u="none" strike="noStrike">
                          <a:effectLst/>
                        </a:rPr>
                        <a:t>Other current liabilities</a:t>
                      </a:r>
                      <a:endParaRPr lang="en-US" sz="500" b="0" i="0" u="none" strike="noStrike">
                        <a:solidFill>
                          <a:srgbClr val="000000"/>
                        </a:solidFill>
                        <a:effectLst/>
                        <a:latin typeface="Arial" panose="020B0604020202020204" pitchFamily="34" charset="0"/>
                      </a:endParaRPr>
                    </a:p>
                  </a:txBody>
                  <a:tcPr marL="2759" marR="2759" marT="2759" marB="0" anchor="ctr"/>
                </a:tc>
                <a:tc hMerge="1">
                  <a:txBody>
                    <a:bodyPr/>
                    <a:lstStyle/>
                    <a:p>
                      <a:endParaRPr lang="en-US"/>
                    </a:p>
                  </a:txBody>
                  <a:tcPr/>
                </a:tc>
                <a:tc hMerge="1">
                  <a:txBody>
                    <a:bodyPr/>
                    <a:lstStyle/>
                    <a:p>
                      <a:endParaRPr lang="en-US"/>
                    </a:p>
                  </a:txBody>
                  <a:tcPr/>
                </a:tc>
                <a:tc>
                  <a:txBody>
                    <a:bodyPr/>
                    <a:lstStyle/>
                    <a:p>
                      <a:pPr algn="ctr" fontAlgn="ctr"/>
                      <a:r>
                        <a:rPr lang="en-US" sz="500" u="none" strike="noStrike">
                          <a:effectLst/>
                        </a:rPr>
                        <a:t> $  58,829.00 </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500" u="none" strike="noStrike">
                          <a:effectLst/>
                        </a:rPr>
                        <a:t>16.69%</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500" u="none" strike="noStrike">
                          <a:effectLst/>
                        </a:rPr>
                        <a:t> $        60,845.00 </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600" u="none" strike="noStrike">
                          <a:effectLst/>
                        </a:rPr>
                        <a:t>17.25%</a:t>
                      </a: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600" u="none" strike="noStrike">
                          <a:effectLst/>
                        </a:rPr>
                        <a:t> $      47,493.00 </a:t>
                      </a: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600" u="none" strike="noStrike">
                          <a:effectLst/>
                        </a:rPr>
                        <a:t>13.53%</a:t>
                      </a:r>
                      <a:endParaRPr lang="en-US" sz="600" b="0" i="0" u="none" strike="noStrike">
                        <a:solidFill>
                          <a:srgbClr val="000000"/>
                        </a:solidFill>
                        <a:effectLst/>
                        <a:latin typeface="Calibri" panose="020F0502020204030204" pitchFamily="34" charset="0"/>
                      </a:endParaRPr>
                    </a:p>
                  </a:txBody>
                  <a:tcPr marL="2759" marR="2759" marT="2759" marB="0" anchor="ctr"/>
                </a:tc>
                <a:extLst>
                  <a:ext uri="{0D108BD9-81ED-4DB2-BD59-A6C34878D82A}">
                    <a16:rowId xmlns:a16="http://schemas.microsoft.com/office/drawing/2014/main" val="3866495350"/>
                  </a:ext>
                </a:extLst>
              </a:tr>
              <a:tr h="111678">
                <a:tc gridSpan="3">
                  <a:txBody>
                    <a:bodyPr/>
                    <a:lstStyle/>
                    <a:p>
                      <a:pPr algn="ctr" fontAlgn="ctr"/>
                      <a:r>
                        <a:rPr lang="en-US" sz="500" u="none" strike="noStrike">
                          <a:effectLst/>
                        </a:rPr>
                        <a:t>Deferred revenue</a:t>
                      </a:r>
                      <a:endParaRPr lang="en-US" sz="500" b="0" i="0" u="none" strike="noStrike">
                        <a:solidFill>
                          <a:srgbClr val="000000"/>
                        </a:solidFill>
                        <a:effectLst/>
                        <a:latin typeface="Arial" panose="020B0604020202020204" pitchFamily="34" charset="0"/>
                      </a:endParaRPr>
                    </a:p>
                  </a:txBody>
                  <a:tcPr marL="2759" marR="2759" marT="2759" marB="0" anchor="ctr"/>
                </a:tc>
                <a:tc hMerge="1">
                  <a:txBody>
                    <a:bodyPr/>
                    <a:lstStyle/>
                    <a:p>
                      <a:endParaRPr lang="en-US"/>
                    </a:p>
                  </a:txBody>
                  <a:tcPr/>
                </a:tc>
                <a:tc hMerge="1">
                  <a:txBody>
                    <a:bodyPr/>
                    <a:lstStyle/>
                    <a:p>
                      <a:endParaRPr lang="en-US"/>
                    </a:p>
                  </a:txBody>
                  <a:tcPr/>
                </a:tc>
                <a:tc>
                  <a:txBody>
                    <a:bodyPr/>
                    <a:lstStyle/>
                    <a:p>
                      <a:pPr algn="ctr" fontAlgn="ctr"/>
                      <a:r>
                        <a:rPr lang="en-US" sz="500" u="none" strike="noStrike">
                          <a:effectLst/>
                        </a:rPr>
                        <a:t> $    8,061.00 </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500" u="none" strike="noStrike">
                          <a:effectLst/>
                        </a:rPr>
                        <a:t>2.29%</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500" u="none" strike="noStrike">
                          <a:effectLst/>
                        </a:rPr>
                        <a:t> $          7,912.00 </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600" u="none" strike="noStrike">
                          <a:effectLst/>
                        </a:rPr>
                        <a:t>2.24%</a:t>
                      </a: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600" u="none" strike="noStrike">
                          <a:effectLst/>
                        </a:rPr>
                        <a:t> $        7,612.00 </a:t>
                      </a: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600" u="none" strike="noStrike">
                          <a:effectLst/>
                        </a:rPr>
                        <a:t>2.17%</a:t>
                      </a:r>
                      <a:endParaRPr lang="en-US" sz="600" b="0" i="0" u="none" strike="noStrike">
                        <a:solidFill>
                          <a:srgbClr val="000000"/>
                        </a:solidFill>
                        <a:effectLst/>
                        <a:latin typeface="Calibri" panose="020F0502020204030204" pitchFamily="34" charset="0"/>
                      </a:endParaRPr>
                    </a:p>
                  </a:txBody>
                  <a:tcPr marL="2759" marR="2759" marT="2759" marB="0" anchor="ctr"/>
                </a:tc>
                <a:extLst>
                  <a:ext uri="{0D108BD9-81ED-4DB2-BD59-A6C34878D82A}">
                    <a16:rowId xmlns:a16="http://schemas.microsoft.com/office/drawing/2014/main" val="4218053185"/>
                  </a:ext>
                </a:extLst>
              </a:tr>
              <a:tr h="111678">
                <a:tc gridSpan="3">
                  <a:txBody>
                    <a:bodyPr/>
                    <a:lstStyle/>
                    <a:p>
                      <a:pPr algn="ctr" fontAlgn="ctr"/>
                      <a:r>
                        <a:rPr lang="en-US" sz="500" u="none" strike="noStrike">
                          <a:effectLst/>
                        </a:rPr>
                        <a:t>Commercial paper</a:t>
                      </a:r>
                      <a:endParaRPr lang="en-US" sz="500" b="0" i="0" u="none" strike="noStrike">
                        <a:solidFill>
                          <a:srgbClr val="000000"/>
                        </a:solidFill>
                        <a:effectLst/>
                        <a:latin typeface="Arial" panose="020B0604020202020204" pitchFamily="34" charset="0"/>
                      </a:endParaRPr>
                    </a:p>
                  </a:txBody>
                  <a:tcPr marL="2759" marR="2759" marT="2759" marB="0" anchor="ctr"/>
                </a:tc>
                <a:tc hMerge="1">
                  <a:txBody>
                    <a:bodyPr/>
                    <a:lstStyle/>
                    <a:p>
                      <a:endParaRPr lang="en-US"/>
                    </a:p>
                  </a:txBody>
                  <a:tcPr/>
                </a:tc>
                <a:tc hMerge="1">
                  <a:txBody>
                    <a:bodyPr/>
                    <a:lstStyle/>
                    <a:p>
                      <a:endParaRPr lang="en-US"/>
                    </a:p>
                  </a:txBody>
                  <a:tcPr/>
                </a:tc>
                <a:tc>
                  <a:txBody>
                    <a:bodyPr/>
                    <a:lstStyle/>
                    <a:p>
                      <a:pPr algn="ctr" fontAlgn="ctr"/>
                      <a:r>
                        <a:rPr lang="en-US" sz="500" u="none" strike="noStrike">
                          <a:effectLst/>
                        </a:rPr>
                        <a:t> $    5,985.00 </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500" u="none" strike="noStrike">
                          <a:effectLst/>
                        </a:rPr>
                        <a:t>1.70%</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500" u="none" strike="noStrike">
                          <a:effectLst/>
                        </a:rPr>
                        <a:t> $          9,982.00 </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600" u="none" strike="noStrike">
                          <a:effectLst/>
                        </a:rPr>
                        <a:t>2.83%</a:t>
                      </a: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600" u="none" strike="noStrike">
                          <a:effectLst/>
                        </a:rPr>
                        <a:t> $        6,000.00 </a:t>
                      </a: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600" u="none" strike="noStrike">
                          <a:effectLst/>
                        </a:rPr>
                        <a:t>1.71%</a:t>
                      </a:r>
                      <a:endParaRPr lang="en-US" sz="600" b="0" i="0" u="none" strike="noStrike">
                        <a:solidFill>
                          <a:srgbClr val="000000"/>
                        </a:solidFill>
                        <a:effectLst/>
                        <a:latin typeface="Calibri" panose="020F0502020204030204" pitchFamily="34" charset="0"/>
                      </a:endParaRPr>
                    </a:p>
                  </a:txBody>
                  <a:tcPr marL="2759" marR="2759" marT="2759" marB="0" anchor="ctr"/>
                </a:tc>
                <a:extLst>
                  <a:ext uri="{0D108BD9-81ED-4DB2-BD59-A6C34878D82A}">
                    <a16:rowId xmlns:a16="http://schemas.microsoft.com/office/drawing/2014/main" val="121446899"/>
                  </a:ext>
                </a:extLst>
              </a:tr>
              <a:tr h="111678">
                <a:tc gridSpan="3">
                  <a:txBody>
                    <a:bodyPr/>
                    <a:lstStyle/>
                    <a:p>
                      <a:pPr algn="ctr" fontAlgn="ctr"/>
                      <a:r>
                        <a:rPr lang="en-US" sz="500" u="none" strike="noStrike">
                          <a:effectLst/>
                        </a:rPr>
                        <a:t>Term debt</a:t>
                      </a:r>
                      <a:endParaRPr lang="en-US" sz="500" b="0" i="0" u="none" strike="noStrike">
                        <a:solidFill>
                          <a:srgbClr val="000000"/>
                        </a:solidFill>
                        <a:effectLst/>
                        <a:latin typeface="Arial" panose="020B0604020202020204" pitchFamily="34" charset="0"/>
                      </a:endParaRPr>
                    </a:p>
                  </a:txBody>
                  <a:tcPr marL="2759" marR="2759" marT="2759" marB="0" anchor="ctr"/>
                </a:tc>
                <a:tc hMerge="1">
                  <a:txBody>
                    <a:bodyPr/>
                    <a:lstStyle/>
                    <a:p>
                      <a:endParaRPr lang="en-US"/>
                    </a:p>
                  </a:txBody>
                  <a:tcPr/>
                </a:tc>
                <a:tc hMerge="1">
                  <a:txBody>
                    <a:bodyPr/>
                    <a:lstStyle/>
                    <a:p>
                      <a:endParaRPr lang="en-US"/>
                    </a:p>
                  </a:txBody>
                  <a:tcPr/>
                </a:tc>
                <a:tc>
                  <a:txBody>
                    <a:bodyPr/>
                    <a:lstStyle/>
                    <a:p>
                      <a:pPr algn="ctr" fontAlgn="ctr"/>
                      <a:r>
                        <a:rPr lang="en-US" sz="500" u="none" strike="noStrike">
                          <a:effectLst/>
                        </a:rPr>
                        <a:t> $    9,822.00 </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500" u="none" strike="noStrike">
                          <a:effectLst/>
                        </a:rPr>
                        <a:t>2.79%</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500" u="none" strike="noStrike">
                          <a:effectLst/>
                        </a:rPr>
                        <a:t> $        11,128.00 </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600" u="none" strike="noStrike">
                          <a:effectLst/>
                        </a:rPr>
                        <a:t>3.15%</a:t>
                      </a: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600" u="none" strike="noStrike">
                          <a:effectLst/>
                        </a:rPr>
                        <a:t> $        9,613.00 </a:t>
                      </a: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600" u="none" strike="noStrike">
                          <a:effectLst/>
                        </a:rPr>
                        <a:t>2.74%</a:t>
                      </a:r>
                      <a:endParaRPr lang="en-US" sz="600" b="0" i="0" u="none" strike="noStrike">
                        <a:solidFill>
                          <a:srgbClr val="000000"/>
                        </a:solidFill>
                        <a:effectLst/>
                        <a:latin typeface="Calibri" panose="020F0502020204030204" pitchFamily="34" charset="0"/>
                      </a:endParaRPr>
                    </a:p>
                  </a:txBody>
                  <a:tcPr marL="2759" marR="2759" marT="2759" marB="0" anchor="ctr"/>
                </a:tc>
                <a:extLst>
                  <a:ext uri="{0D108BD9-81ED-4DB2-BD59-A6C34878D82A}">
                    <a16:rowId xmlns:a16="http://schemas.microsoft.com/office/drawing/2014/main" val="4207982184"/>
                  </a:ext>
                </a:extLst>
              </a:tr>
              <a:tr h="111678">
                <a:tc gridSpan="3">
                  <a:txBody>
                    <a:bodyPr/>
                    <a:lstStyle/>
                    <a:p>
                      <a:pPr algn="ctr" fontAlgn="ctr"/>
                      <a:r>
                        <a:rPr lang="en-US" sz="500" u="none" strike="noStrike">
                          <a:effectLst/>
                        </a:rPr>
                        <a:t>Total current liabilities</a:t>
                      </a:r>
                      <a:endParaRPr lang="en-US" sz="500" b="1" i="0" u="none" strike="noStrike">
                        <a:solidFill>
                          <a:srgbClr val="000000"/>
                        </a:solidFill>
                        <a:effectLst/>
                        <a:latin typeface="Arial" panose="020B0604020202020204" pitchFamily="34" charset="0"/>
                      </a:endParaRPr>
                    </a:p>
                  </a:txBody>
                  <a:tcPr marL="2759" marR="2759" marT="2759" marB="0" anchor="ctr"/>
                </a:tc>
                <a:tc hMerge="1">
                  <a:txBody>
                    <a:bodyPr/>
                    <a:lstStyle/>
                    <a:p>
                      <a:endParaRPr lang="en-US"/>
                    </a:p>
                  </a:txBody>
                  <a:tcPr/>
                </a:tc>
                <a:tc hMerge="1">
                  <a:txBody>
                    <a:bodyPr/>
                    <a:lstStyle/>
                    <a:p>
                      <a:endParaRPr lang="en-US"/>
                    </a:p>
                  </a:txBody>
                  <a:tcPr/>
                </a:tc>
                <a:tc>
                  <a:txBody>
                    <a:bodyPr/>
                    <a:lstStyle/>
                    <a:p>
                      <a:pPr algn="ctr" fontAlgn="ctr"/>
                      <a:r>
                        <a:rPr lang="en-US" sz="500" u="none" strike="noStrike">
                          <a:effectLst/>
                        </a:rPr>
                        <a:t> $145,308.00 </a:t>
                      </a:r>
                      <a:endParaRPr lang="en-US" sz="500" b="1"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500" u="none" strike="noStrike">
                          <a:effectLst/>
                        </a:rPr>
                        <a:t>41.21%</a:t>
                      </a:r>
                      <a:endParaRPr lang="en-US" sz="500" b="1"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500" u="none" strike="noStrike">
                          <a:effectLst/>
                        </a:rPr>
                        <a:t> $      153,982.00 </a:t>
                      </a:r>
                      <a:endParaRPr lang="en-US" sz="500" b="1"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600" u="none" strike="noStrike">
                          <a:effectLst/>
                        </a:rPr>
                        <a:t>43.65%</a:t>
                      </a:r>
                      <a:endParaRPr lang="en-US" sz="600" b="1"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600" u="none" strike="noStrike">
                          <a:effectLst/>
                        </a:rPr>
                        <a:t> $    125,481.00 </a:t>
                      </a:r>
                      <a:endParaRPr lang="en-US" sz="600" b="1"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600" u="none" strike="noStrike">
                          <a:effectLst/>
                        </a:rPr>
                        <a:t>35.75%</a:t>
                      </a:r>
                      <a:endParaRPr lang="en-US" sz="600" b="1" i="0" u="none" strike="noStrike">
                        <a:solidFill>
                          <a:srgbClr val="000000"/>
                        </a:solidFill>
                        <a:effectLst/>
                        <a:latin typeface="Calibri" panose="020F0502020204030204" pitchFamily="34" charset="0"/>
                      </a:endParaRPr>
                    </a:p>
                  </a:txBody>
                  <a:tcPr marL="2759" marR="2759" marT="2759" marB="0" anchor="ctr"/>
                </a:tc>
                <a:extLst>
                  <a:ext uri="{0D108BD9-81ED-4DB2-BD59-A6C34878D82A}">
                    <a16:rowId xmlns:a16="http://schemas.microsoft.com/office/drawing/2014/main" val="3214637420"/>
                  </a:ext>
                </a:extLst>
              </a:tr>
              <a:tr h="111678">
                <a:tc gridSpan="3">
                  <a:txBody>
                    <a:bodyPr/>
                    <a:lstStyle/>
                    <a:p>
                      <a:pPr algn="ctr" fontAlgn="ctr"/>
                      <a:endParaRPr lang="en-US" sz="600" b="0" i="0" u="none" strike="noStrike">
                        <a:solidFill>
                          <a:srgbClr val="000000"/>
                        </a:solidFill>
                        <a:effectLst/>
                        <a:latin typeface="Calibri" panose="020F0502020204030204" pitchFamily="34" charset="0"/>
                      </a:endParaRPr>
                    </a:p>
                  </a:txBody>
                  <a:tcPr marL="2759" marR="2759" marT="2759" marB="0" anchor="ctr"/>
                </a:tc>
                <a:tc hMerge="1">
                  <a:txBody>
                    <a:bodyPr/>
                    <a:lstStyle/>
                    <a:p>
                      <a:endParaRPr lang="en-US"/>
                    </a:p>
                  </a:txBody>
                  <a:tcPr/>
                </a:tc>
                <a:tc hMerge="1">
                  <a:txBody>
                    <a:bodyPr/>
                    <a:lstStyle/>
                    <a:p>
                      <a:endParaRPr lang="en-US"/>
                    </a:p>
                  </a:txBody>
                  <a:tcPr/>
                </a:tc>
                <a:tc>
                  <a:txBody>
                    <a:bodyPr/>
                    <a:lstStyle/>
                    <a:p>
                      <a:pPr algn="ctr" fontAlgn="ct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endParaRPr lang="en-US" sz="600" b="0" i="0" u="none" strike="noStrike">
                        <a:solidFill>
                          <a:srgbClr val="000000"/>
                        </a:solidFill>
                        <a:effectLst/>
                        <a:latin typeface="Calibri" panose="020F0502020204030204" pitchFamily="34" charset="0"/>
                      </a:endParaRPr>
                    </a:p>
                  </a:txBody>
                  <a:tcPr marL="2759" marR="2759" marT="2759" marB="0" anchor="ctr"/>
                </a:tc>
                <a:extLst>
                  <a:ext uri="{0D108BD9-81ED-4DB2-BD59-A6C34878D82A}">
                    <a16:rowId xmlns:a16="http://schemas.microsoft.com/office/drawing/2014/main" val="3160210870"/>
                  </a:ext>
                </a:extLst>
              </a:tr>
              <a:tr h="106507">
                <a:tc gridSpan="3">
                  <a:txBody>
                    <a:bodyPr/>
                    <a:lstStyle/>
                    <a:p>
                      <a:pPr algn="ctr" fontAlgn="ctr"/>
                      <a:r>
                        <a:rPr lang="en-US" sz="500" u="none" strike="noStrike">
                          <a:effectLst/>
                        </a:rPr>
                        <a:t>Non-current liabilities:</a:t>
                      </a:r>
                      <a:endParaRPr lang="en-US" sz="500" b="0" i="0" u="none" strike="noStrike">
                        <a:solidFill>
                          <a:srgbClr val="000000"/>
                        </a:solidFill>
                        <a:effectLst/>
                        <a:latin typeface="Arial" panose="020B0604020202020204" pitchFamily="34" charset="0"/>
                      </a:endParaRPr>
                    </a:p>
                  </a:txBody>
                  <a:tcPr marL="2759" marR="2759" marT="2759" marB="0" anchor="ctr"/>
                </a:tc>
                <a:tc hMerge="1">
                  <a:txBody>
                    <a:bodyPr/>
                    <a:lstStyle/>
                    <a:p>
                      <a:endParaRPr lang="en-US"/>
                    </a:p>
                  </a:txBody>
                  <a:tcPr/>
                </a:tc>
                <a:tc hMerge="1">
                  <a:txBody>
                    <a:bodyPr/>
                    <a:lstStyle/>
                    <a:p>
                      <a:endParaRPr lang="en-US"/>
                    </a:p>
                  </a:txBody>
                  <a:tcPr/>
                </a:tc>
                <a:tc>
                  <a:txBody>
                    <a:bodyPr/>
                    <a:lstStyle/>
                    <a:p>
                      <a:pPr algn="ctr" fontAlgn="ct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endParaRPr lang="en-US" sz="600" b="0" i="0" u="none" strike="noStrike">
                        <a:solidFill>
                          <a:srgbClr val="000000"/>
                        </a:solidFill>
                        <a:effectLst/>
                        <a:latin typeface="Calibri" panose="020F0502020204030204" pitchFamily="34" charset="0"/>
                      </a:endParaRPr>
                    </a:p>
                  </a:txBody>
                  <a:tcPr marL="2759" marR="2759" marT="2759" marB="0" anchor="ctr"/>
                </a:tc>
                <a:extLst>
                  <a:ext uri="{0D108BD9-81ED-4DB2-BD59-A6C34878D82A}">
                    <a16:rowId xmlns:a16="http://schemas.microsoft.com/office/drawing/2014/main" val="1851393960"/>
                  </a:ext>
                </a:extLst>
              </a:tr>
              <a:tr h="111678">
                <a:tc gridSpan="3">
                  <a:txBody>
                    <a:bodyPr/>
                    <a:lstStyle/>
                    <a:p>
                      <a:pPr algn="ctr" fontAlgn="ctr"/>
                      <a:r>
                        <a:rPr lang="en-US" sz="500" u="none" strike="noStrike">
                          <a:effectLst/>
                        </a:rPr>
                        <a:t>Term debt</a:t>
                      </a:r>
                      <a:endParaRPr lang="en-US" sz="500" b="0" i="0" u="none" strike="noStrike">
                        <a:solidFill>
                          <a:srgbClr val="000000"/>
                        </a:solidFill>
                        <a:effectLst/>
                        <a:latin typeface="Arial" panose="020B0604020202020204" pitchFamily="34" charset="0"/>
                      </a:endParaRPr>
                    </a:p>
                  </a:txBody>
                  <a:tcPr marL="2759" marR="2759" marT="2759" marB="0" anchor="ctr"/>
                </a:tc>
                <a:tc hMerge="1">
                  <a:txBody>
                    <a:bodyPr/>
                    <a:lstStyle/>
                    <a:p>
                      <a:endParaRPr lang="en-US"/>
                    </a:p>
                  </a:txBody>
                  <a:tcPr/>
                </a:tc>
                <a:tc hMerge="1">
                  <a:txBody>
                    <a:bodyPr/>
                    <a:lstStyle/>
                    <a:p>
                      <a:endParaRPr lang="en-US"/>
                    </a:p>
                  </a:txBody>
                  <a:tcPr/>
                </a:tc>
                <a:tc>
                  <a:txBody>
                    <a:bodyPr/>
                    <a:lstStyle/>
                    <a:p>
                      <a:pPr algn="ctr" fontAlgn="ctr"/>
                      <a:r>
                        <a:rPr lang="en-US" sz="500" u="none" strike="noStrike">
                          <a:effectLst/>
                        </a:rPr>
                        <a:t> $  95,281.00 </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500" u="none" strike="noStrike">
                          <a:effectLst/>
                        </a:rPr>
                        <a:t>27.02%</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500" u="none" strike="noStrike">
                          <a:effectLst/>
                        </a:rPr>
                        <a:t> $        98,959.00 </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600" u="none" strike="noStrike">
                          <a:effectLst/>
                        </a:rPr>
                        <a:t>28.05%</a:t>
                      </a: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600" u="none" strike="noStrike">
                          <a:effectLst/>
                        </a:rPr>
                        <a:t> $    109,106.00 </a:t>
                      </a: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600" u="none" strike="noStrike">
                          <a:effectLst/>
                        </a:rPr>
                        <a:t>31.08%</a:t>
                      </a:r>
                      <a:endParaRPr lang="en-US" sz="600" b="0" i="0" u="none" strike="noStrike">
                        <a:solidFill>
                          <a:srgbClr val="000000"/>
                        </a:solidFill>
                        <a:effectLst/>
                        <a:latin typeface="Calibri" panose="020F0502020204030204" pitchFamily="34" charset="0"/>
                      </a:endParaRPr>
                    </a:p>
                  </a:txBody>
                  <a:tcPr marL="2759" marR="2759" marT="2759" marB="0" anchor="ctr"/>
                </a:tc>
                <a:extLst>
                  <a:ext uri="{0D108BD9-81ED-4DB2-BD59-A6C34878D82A}">
                    <a16:rowId xmlns:a16="http://schemas.microsoft.com/office/drawing/2014/main" val="464825181"/>
                  </a:ext>
                </a:extLst>
              </a:tr>
              <a:tr h="111678">
                <a:tc gridSpan="3">
                  <a:txBody>
                    <a:bodyPr/>
                    <a:lstStyle/>
                    <a:p>
                      <a:pPr algn="ctr" fontAlgn="ctr"/>
                      <a:r>
                        <a:rPr lang="en-US" sz="500" u="none" strike="noStrike">
                          <a:effectLst/>
                        </a:rPr>
                        <a:t>Other non-current liabilities</a:t>
                      </a:r>
                      <a:endParaRPr lang="en-US" sz="500" b="0" i="0" u="none" strike="noStrike">
                        <a:solidFill>
                          <a:srgbClr val="000000"/>
                        </a:solidFill>
                        <a:effectLst/>
                        <a:latin typeface="Arial" panose="020B0604020202020204" pitchFamily="34" charset="0"/>
                      </a:endParaRPr>
                    </a:p>
                  </a:txBody>
                  <a:tcPr marL="2759" marR="2759" marT="2759" marB="0" anchor="ctr"/>
                </a:tc>
                <a:tc hMerge="1">
                  <a:txBody>
                    <a:bodyPr/>
                    <a:lstStyle/>
                    <a:p>
                      <a:endParaRPr lang="en-US"/>
                    </a:p>
                  </a:txBody>
                  <a:tcPr/>
                </a:tc>
                <a:tc hMerge="1">
                  <a:txBody>
                    <a:bodyPr/>
                    <a:lstStyle/>
                    <a:p>
                      <a:endParaRPr lang="en-US"/>
                    </a:p>
                  </a:txBody>
                  <a:tcPr/>
                </a:tc>
                <a:tc>
                  <a:txBody>
                    <a:bodyPr/>
                    <a:lstStyle/>
                    <a:p>
                      <a:pPr algn="ctr" fontAlgn="ctr"/>
                      <a:r>
                        <a:rPr lang="en-US" sz="500" u="none" strike="noStrike">
                          <a:effectLst/>
                        </a:rPr>
                        <a:t> $  49,848.00 </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500" u="none" strike="noStrike">
                          <a:effectLst/>
                        </a:rPr>
                        <a:t>14.14%</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500" u="none" strike="noStrike">
                          <a:effectLst/>
                        </a:rPr>
                        <a:t> $        49,142.00 </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600" u="none" strike="noStrike">
                          <a:effectLst/>
                        </a:rPr>
                        <a:t>13.93%</a:t>
                      </a: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600" u="none" strike="noStrike">
                          <a:effectLst/>
                        </a:rPr>
                        <a:t> $      53,325.00 </a:t>
                      </a: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600" u="none" strike="noStrike">
                          <a:effectLst/>
                        </a:rPr>
                        <a:t>15.19%</a:t>
                      </a:r>
                      <a:endParaRPr lang="en-US" sz="600" b="0" i="0" u="none" strike="noStrike">
                        <a:solidFill>
                          <a:srgbClr val="000000"/>
                        </a:solidFill>
                        <a:effectLst/>
                        <a:latin typeface="Calibri" panose="020F0502020204030204" pitchFamily="34" charset="0"/>
                      </a:endParaRPr>
                    </a:p>
                  </a:txBody>
                  <a:tcPr marL="2759" marR="2759" marT="2759" marB="0" anchor="ctr"/>
                </a:tc>
                <a:extLst>
                  <a:ext uri="{0D108BD9-81ED-4DB2-BD59-A6C34878D82A}">
                    <a16:rowId xmlns:a16="http://schemas.microsoft.com/office/drawing/2014/main" val="2756155998"/>
                  </a:ext>
                </a:extLst>
              </a:tr>
              <a:tr h="111678">
                <a:tc gridSpan="3">
                  <a:txBody>
                    <a:bodyPr/>
                    <a:lstStyle/>
                    <a:p>
                      <a:pPr algn="ctr" fontAlgn="ctr"/>
                      <a:r>
                        <a:rPr lang="en-US" sz="500" u="none" strike="noStrike">
                          <a:effectLst/>
                        </a:rPr>
                        <a:t>Total non-current liabilities</a:t>
                      </a:r>
                      <a:endParaRPr lang="en-US" sz="500" b="0" i="0" u="none" strike="noStrike">
                        <a:solidFill>
                          <a:srgbClr val="000000"/>
                        </a:solidFill>
                        <a:effectLst/>
                        <a:latin typeface="Arial" panose="020B0604020202020204" pitchFamily="34" charset="0"/>
                      </a:endParaRPr>
                    </a:p>
                  </a:txBody>
                  <a:tcPr marL="2759" marR="2759" marT="2759" marB="0" anchor="ctr"/>
                </a:tc>
                <a:tc hMerge="1">
                  <a:txBody>
                    <a:bodyPr/>
                    <a:lstStyle/>
                    <a:p>
                      <a:endParaRPr lang="en-US"/>
                    </a:p>
                  </a:txBody>
                  <a:tcPr/>
                </a:tc>
                <a:tc hMerge="1">
                  <a:txBody>
                    <a:bodyPr/>
                    <a:lstStyle/>
                    <a:p>
                      <a:endParaRPr lang="en-US"/>
                    </a:p>
                  </a:txBody>
                  <a:tcPr/>
                </a:tc>
                <a:tc>
                  <a:txBody>
                    <a:bodyPr/>
                    <a:lstStyle/>
                    <a:p>
                      <a:pPr algn="ctr" fontAlgn="ctr"/>
                      <a:r>
                        <a:rPr lang="en-US" sz="500" u="none" strike="noStrike">
                          <a:effectLst/>
                        </a:rPr>
                        <a:t> $145,129.00 </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500" u="none" strike="noStrike">
                          <a:effectLst/>
                        </a:rPr>
                        <a:t>41.16%</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500" u="none" strike="noStrike">
                          <a:effectLst/>
                        </a:rPr>
                        <a:t> $      148,101.00 </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600" u="none" strike="noStrike">
                          <a:effectLst/>
                        </a:rPr>
                        <a:t>41.98%</a:t>
                      </a: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600" u="none" strike="noStrike">
                          <a:effectLst/>
                        </a:rPr>
                        <a:t> $    162,431.00 </a:t>
                      </a: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600" u="none" strike="noStrike">
                          <a:effectLst/>
                        </a:rPr>
                        <a:t>46.28%</a:t>
                      </a:r>
                      <a:endParaRPr lang="en-US" sz="600" b="0" i="0" u="none" strike="noStrike">
                        <a:solidFill>
                          <a:srgbClr val="000000"/>
                        </a:solidFill>
                        <a:effectLst/>
                        <a:latin typeface="Calibri" panose="020F0502020204030204" pitchFamily="34" charset="0"/>
                      </a:endParaRPr>
                    </a:p>
                  </a:txBody>
                  <a:tcPr marL="2759" marR="2759" marT="2759" marB="0" anchor="ctr"/>
                </a:tc>
                <a:extLst>
                  <a:ext uri="{0D108BD9-81ED-4DB2-BD59-A6C34878D82A}">
                    <a16:rowId xmlns:a16="http://schemas.microsoft.com/office/drawing/2014/main" val="3785224568"/>
                  </a:ext>
                </a:extLst>
              </a:tr>
              <a:tr h="111678">
                <a:tc gridSpan="3">
                  <a:txBody>
                    <a:bodyPr/>
                    <a:lstStyle/>
                    <a:p>
                      <a:pPr algn="ctr" fontAlgn="ctr"/>
                      <a:r>
                        <a:rPr lang="en-US" sz="500" u="none" strike="noStrike">
                          <a:effectLst/>
                        </a:rPr>
                        <a:t>Total liabilities</a:t>
                      </a:r>
                      <a:endParaRPr lang="en-US" sz="500" b="1" i="0" u="none" strike="noStrike">
                        <a:solidFill>
                          <a:srgbClr val="000000"/>
                        </a:solidFill>
                        <a:effectLst/>
                        <a:latin typeface="Arial" panose="020B0604020202020204" pitchFamily="34" charset="0"/>
                      </a:endParaRPr>
                    </a:p>
                  </a:txBody>
                  <a:tcPr marL="2759" marR="2759" marT="2759" marB="0" anchor="ctr"/>
                </a:tc>
                <a:tc hMerge="1">
                  <a:txBody>
                    <a:bodyPr/>
                    <a:lstStyle/>
                    <a:p>
                      <a:endParaRPr lang="en-US"/>
                    </a:p>
                  </a:txBody>
                  <a:tcPr/>
                </a:tc>
                <a:tc hMerge="1">
                  <a:txBody>
                    <a:bodyPr/>
                    <a:lstStyle/>
                    <a:p>
                      <a:endParaRPr lang="en-US"/>
                    </a:p>
                  </a:txBody>
                  <a:tcPr/>
                </a:tc>
                <a:tc>
                  <a:txBody>
                    <a:bodyPr/>
                    <a:lstStyle/>
                    <a:p>
                      <a:pPr algn="ctr" fontAlgn="ctr"/>
                      <a:r>
                        <a:rPr lang="en-US" sz="500" u="none" strike="noStrike">
                          <a:effectLst/>
                        </a:rPr>
                        <a:t> $290,437.00 </a:t>
                      </a:r>
                      <a:endParaRPr lang="en-US" sz="500" b="1"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500" u="none" strike="noStrike">
                          <a:effectLst/>
                        </a:rPr>
                        <a:t>82.37%</a:t>
                      </a:r>
                      <a:endParaRPr lang="en-US" sz="500" b="1"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500" u="none" strike="noStrike">
                          <a:effectLst/>
                        </a:rPr>
                        <a:t> $      302,083.00 </a:t>
                      </a:r>
                      <a:endParaRPr lang="en-US" sz="500" b="1"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600" u="none" strike="noStrike">
                          <a:effectLst/>
                        </a:rPr>
                        <a:t>85.64%</a:t>
                      </a:r>
                      <a:endParaRPr lang="en-US" sz="600" b="1"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600" u="none" strike="noStrike">
                          <a:effectLst/>
                        </a:rPr>
                        <a:t> $    287,912.00 </a:t>
                      </a:r>
                      <a:endParaRPr lang="en-US" sz="600" b="1"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600" u="none" strike="noStrike">
                          <a:effectLst/>
                        </a:rPr>
                        <a:t>82.03%</a:t>
                      </a:r>
                      <a:endParaRPr lang="en-US" sz="600" b="1" i="0" u="none" strike="noStrike">
                        <a:solidFill>
                          <a:srgbClr val="000000"/>
                        </a:solidFill>
                        <a:effectLst/>
                        <a:latin typeface="Calibri" panose="020F0502020204030204" pitchFamily="34" charset="0"/>
                      </a:endParaRPr>
                    </a:p>
                  </a:txBody>
                  <a:tcPr marL="2759" marR="2759" marT="2759" marB="0" anchor="ctr"/>
                </a:tc>
                <a:extLst>
                  <a:ext uri="{0D108BD9-81ED-4DB2-BD59-A6C34878D82A}">
                    <a16:rowId xmlns:a16="http://schemas.microsoft.com/office/drawing/2014/main" val="62444178"/>
                  </a:ext>
                </a:extLst>
              </a:tr>
              <a:tr h="111678">
                <a:tc gridSpan="3">
                  <a:txBody>
                    <a:bodyPr/>
                    <a:lstStyle/>
                    <a:p>
                      <a:pPr algn="ctr" fontAlgn="ctr"/>
                      <a:endParaRPr lang="en-US" sz="600" b="0" i="0" u="none" strike="noStrike">
                        <a:solidFill>
                          <a:srgbClr val="000000"/>
                        </a:solidFill>
                        <a:effectLst/>
                        <a:latin typeface="Calibri" panose="020F0502020204030204" pitchFamily="34" charset="0"/>
                      </a:endParaRPr>
                    </a:p>
                  </a:txBody>
                  <a:tcPr marL="2759" marR="2759" marT="2759" marB="0" anchor="ctr"/>
                </a:tc>
                <a:tc hMerge="1">
                  <a:txBody>
                    <a:bodyPr/>
                    <a:lstStyle/>
                    <a:p>
                      <a:endParaRPr lang="en-US"/>
                    </a:p>
                  </a:txBody>
                  <a:tcPr/>
                </a:tc>
                <a:tc hMerge="1">
                  <a:txBody>
                    <a:bodyPr/>
                    <a:lstStyle/>
                    <a:p>
                      <a:endParaRPr lang="en-US"/>
                    </a:p>
                  </a:txBody>
                  <a:tcPr/>
                </a:tc>
                <a:tc>
                  <a:txBody>
                    <a:bodyPr/>
                    <a:lstStyle/>
                    <a:p>
                      <a:pPr algn="ctr" fontAlgn="ct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endParaRPr lang="en-US" sz="600" b="0" i="0" u="none" strike="noStrike">
                        <a:solidFill>
                          <a:srgbClr val="000000"/>
                        </a:solidFill>
                        <a:effectLst/>
                        <a:latin typeface="Calibri" panose="020F0502020204030204" pitchFamily="34" charset="0"/>
                      </a:endParaRPr>
                    </a:p>
                  </a:txBody>
                  <a:tcPr marL="2759" marR="2759" marT="2759" marB="0" anchor="ctr"/>
                </a:tc>
                <a:extLst>
                  <a:ext uri="{0D108BD9-81ED-4DB2-BD59-A6C34878D82A}">
                    <a16:rowId xmlns:a16="http://schemas.microsoft.com/office/drawing/2014/main" val="2502546090"/>
                  </a:ext>
                </a:extLst>
              </a:tr>
              <a:tr h="111678">
                <a:tc gridSpan="3">
                  <a:txBody>
                    <a:bodyPr/>
                    <a:lstStyle/>
                    <a:p>
                      <a:pPr algn="ctr" fontAlgn="ctr"/>
                      <a:r>
                        <a:rPr lang="en-US" sz="500" u="none" strike="noStrike">
                          <a:effectLst/>
                        </a:rPr>
                        <a:t>Shareholders’ equity:</a:t>
                      </a:r>
                      <a:endParaRPr lang="en-US" sz="500" b="0" i="0" u="none" strike="noStrike">
                        <a:solidFill>
                          <a:srgbClr val="000000"/>
                        </a:solidFill>
                        <a:effectLst/>
                        <a:latin typeface="Arial" panose="020B0604020202020204" pitchFamily="34" charset="0"/>
                      </a:endParaRPr>
                    </a:p>
                  </a:txBody>
                  <a:tcPr marL="2759" marR="2759" marT="2759" marB="0" anchor="ctr"/>
                </a:tc>
                <a:tc hMerge="1">
                  <a:txBody>
                    <a:bodyPr/>
                    <a:lstStyle/>
                    <a:p>
                      <a:endParaRPr lang="en-US"/>
                    </a:p>
                  </a:txBody>
                  <a:tcPr/>
                </a:tc>
                <a:tc hMerge="1">
                  <a:txBody>
                    <a:bodyPr/>
                    <a:lstStyle/>
                    <a:p>
                      <a:endParaRPr lang="en-US"/>
                    </a:p>
                  </a:txBody>
                  <a:tcPr/>
                </a:tc>
                <a:tc>
                  <a:txBody>
                    <a:bodyPr/>
                    <a:lstStyle/>
                    <a:p>
                      <a:pPr algn="ctr" fontAlgn="ctr"/>
                      <a:r>
                        <a:rPr lang="en-US" sz="600" u="none" strike="noStrike">
                          <a:effectLst/>
                        </a:rPr>
                        <a:t> </a:t>
                      </a: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600" u="none" strike="noStrike">
                          <a:effectLst/>
                        </a:rPr>
                        <a:t> </a:t>
                      </a: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600" u="none" strike="noStrike">
                          <a:effectLst/>
                        </a:rPr>
                        <a:t> </a:t>
                      </a: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600" u="none" strike="noStrike">
                          <a:effectLst/>
                        </a:rPr>
                        <a:t> </a:t>
                      </a: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600" u="none" strike="noStrike">
                          <a:effectLst/>
                        </a:rPr>
                        <a:t> </a:t>
                      </a: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600" u="none" strike="noStrike">
                          <a:effectLst/>
                        </a:rPr>
                        <a:t> </a:t>
                      </a:r>
                      <a:endParaRPr lang="en-US" sz="600" b="0" i="0" u="none" strike="noStrike">
                        <a:solidFill>
                          <a:srgbClr val="000000"/>
                        </a:solidFill>
                        <a:effectLst/>
                        <a:latin typeface="Calibri" panose="020F0502020204030204" pitchFamily="34" charset="0"/>
                      </a:endParaRPr>
                    </a:p>
                  </a:txBody>
                  <a:tcPr marL="2759" marR="2759" marT="2759" marB="0" anchor="ctr"/>
                </a:tc>
                <a:extLst>
                  <a:ext uri="{0D108BD9-81ED-4DB2-BD59-A6C34878D82A}">
                    <a16:rowId xmlns:a16="http://schemas.microsoft.com/office/drawing/2014/main" val="4135653428"/>
                  </a:ext>
                </a:extLst>
              </a:tr>
              <a:tr h="122726">
                <a:tc gridSpan="3">
                  <a:txBody>
                    <a:bodyPr/>
                    <a:lstStyle/>
                    <a:p>
                      <a:pPr algn="ctr" fontAlgn="ctr"/>
                      <a:r>
                        <a:rPr lang="en-US" sz="500" u="none" strike="noStrike">
                          <a:effectLst/>
                        </a:rPr>
                        <a:t>Common stock</a:t>
                      </a:r>
                      <a:endParaRPr lang="en-US" sz="500" b="0" i="0" u="none" strike="noStrike">
                        <a:solidFill>
                          <a:srgbClr val="000000"/>
                        </a:solidFill>
                        <a:effectLst/>
                        <a:latin typeface="Arial" panose="020B0604020202020204" pitchFamily="34" charset="0"/>
                      </a:endParaRPr>
                    </a:p>
                  </a:txBody>
                  <a:tcPr marL="2759" marR="2759" marT="2759" marB="0" anchor="ctr"/>
                </a:tc>
                <a:tc hMerge="1">
                  <a:txBody>
                    <a:bodyPr/>
                    <a:lstStyle/>
                    <a:p>
                      <a:endParaRPr lang="en-US"/>
                    </a:p>
                  </a:txBody>
                  <a:tcPr/>
                </a:tc>
                <a:tc hMerge="1">
                  <a:txBody>
                    <a:bodyPr/>
                    <a:lstStyle/>
                    <a:p>
                      <a:endParaRPr lang="en-US"/>
                    </a:p>
                  </a:txBody>
                  <a:tcPr/>
                </a:tc>
                <a:tc>
                  <a:txBody>
                    <a:bodyPr/>
                    <a:lstStyle/>
                    <a:p>
                      <a:pPr algn="ctr" fontAlgn="ctr"/>
                      <a:r>
                        <a:rPr lang="en-US" sz="500" u="none" strike="noStrike">
                          <a:effectLst/>
                        </a:rPr>
                        <a:t> $  73,812.00 </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500" u="none" strike="noStrike">
                          <a:effectLst/>
                        </a:rPr>
                        <a:t>20.93%</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500" u="none" strike="noStrike">
                          <a:effectLst/>
                        </a:rPr>
                        <a:t> $        64,849.00 </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600" u="none" strike="noStrike">
                          <a:effectLst/>
                        </a:rPr>
                        <a:t>18.38%</a:t>
                      </a: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600" u="none" strike="noStrike">
                          <a:effectLst/>
                        </a:rPr>
                        <a:t> $      57,365.00 </a:t>
                      </a: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600" u="none" strike="noStrike">
                          <a:effectLst/>
                        </a:rPr>
                        <a:t>16.34%</a:t>
                      </a:r>
                      <a:endParaRPr lang="en-US" sz="600" b="0" i="0" u="none" strike="noStrike">
                        <a:solidFill>
                          <a:srgbClr val="000000"/>
                        </a:solidFill>
                        <a:effectLst/>
                        <a:latin typeface="Calibri" panose="020F0502020204030204" pitchFamily="34" charset="0"/>
                      </a:endParaRPr>
                    </a:p>
                  </a:txBody>
                  <a:tcPr marL="2759" marR="2759" marT="2759" marB="0" anchor="ctr"/>
                </a:tc>
                <a:extLst>
                  <a:ext uri="{0D108BD9-81ED-4DB2-BD59-A6C34878D82A}">
                    <a16:rowId xmlns:a16="http://schemas.microsoft.com/office/drawing/2014/main" val="3192139165"/>
                  </a:ext>
                </a:extLst>
              </a:tr>
              <a:tr h="111678">
                <a:tc gridSpan="3">
                  <a:txBody>
                    <a:bodyPr/>
                    <a:lstStyle/>
                    <a:p>
                      <a:pPr algn="ctr" fontAlgn="ctr"/>
                      <a:r>
                        <a:rPr lang="en-US" sz="500" u="none" strike="noStrike">
                          <a:effectLst/>
                        </a:rPr>
                        <a:t>Accumulated deficit</a:t>
                      </a:r>
                      <a:endParaRPr lang="en-US" sz="500" b="0" i="0" u="none" strike="noStrike">
                        <a:solidFill>
                          <a:srgbClr val="000000"/>
                        </a:solidFill>
                        <a:effectLst/>
                        <a:latin typeface="Arial" panose="020B0604020202020204" pitchFamily="34" charset="0"/>
                      </a:endParaRPr>
                    </a:p>
                  </a:txBody>
                  <a:tcPr marL="2759" marR="2759" marT="2759" marB="0" anchor="ctr"/>
                </a:tc>
                <a:tc hMerge="1">
                  <a:txBody>
                    <a:bodyPr/>
                    <a:lstStyle/>
                    <a:p>
                      <a:endParaRPr lang="en-US"/>
                    </a:p>
                  </a:txBody>
                  <a:tcPr/>
                </a:tc>
                <a:tc hMerge="1">
                  <a:txBody>
                    <a:bodyPr/>
                    <a:lstStyle/>
                    <a:p>
                      <a:endParaRPr lang="en-US"/>
                    </a:p>
                  </a:txBody>
                  <a:tcPr/>
                </a:tc>
                <a:tc>
                  <a:txBody>
                    <a:bodyPr/>
                    <a:lstStyle/>
                    <a:p>
                      <a:pPr algn="ctr" fontAlgn="ctr"/>
                      <a:r>
                        <a:rPr lang="en-US" sz="500" u="none" strike="noStrike">
                          <a:effectLst/>
                        </a:rPr>
                        <a:t> $      -214.00 </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500" u="none" strike="noStrike">
                          <a:effectLst/>
                        </a:rPr>
                        <a:t>-0.06%</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500" u="none" strike="noStrike">
                          <a:effectLst/>
                        </a:rPr>
                        <a:t> $         -3,068.00 </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600" u="none" strike="noStrike">
                          <a:effectLst/>
                        </a:rPr>
                        <a:t>-0.87%</a:t>
                      </a: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600" u="none" strike="noStrike">
                          <a:effectLst/>
                        </a:rPr>
                        <a:t> $        5,562.00 </a:t>
                      </a: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600" u="none" strike="noStrike">
                          <a:effectLst/>
                        </a:rPr>
                        <a:t>1.58%</a:t>
                      </a:r>
                      <a:endParaRPr lang="en-US" sz="600" b="0" i="0" u="none" strike="noStrike">
                        <a:solidFill>
                          <a:srgbClr val="000000"/>
                        </a:solidFill>
                        <a:effectLst/>
                        <a:latin typeface="Calibri" panose="020F0502020204030204" pitchFamily="34" charset="0"/>
                      </a:endParaRPr>
                    </a:p>
                  </a:txBody>
                  <a:tcPr marL="2759" marR="2759" marT="2759" marB="0" anchor="ctr"/>
                </a:tc>
                <a:extLst>
                  <a:ext uri="{0D108BD9-81ED-4DB2-BD59-A6C34878D82A}">
                    <a16:rowId xmlns:a16="http://schemas.microsoft.com/office/drawing/2014/main" val="3744830508"/>
                  </a:ext>
                </a:extLst>
              </a:tr>
              <a:tr h="175578">
                <a:tc gridSpan="3">
                  <a:txBody>
                    <a:bodyPr/>
                    <a:lstStyle/>
                    <a:p>
                      <a:pPr algn="ctr" fontAlgn="ctr"/>
                      <a:r>
                        <a:rPr lang="en-US" sz="500" u="none" strike="noStrike">
                          <a:effectLst/>
                        </a:rPr>
                        <a:t>Accumulated other comprehensive loss</a:t>
                      </a:r>
                      <a:endParaRPr lang="en-US" sz="500" b="0" i="0" u="none" strike="noStrike">
                        <a:solidFill>
                          <a:srgbClr val="000000"/>
                        </a:solidFill>
                        <a:effectLst/>
                        <a:latin typeface="Arial" panose="020B0604020202020204" pitchFamily="34" charset="0"/>
                      </a:endParaRPr>
                    </a:p>
                  </a:txBody>
                  <a:tcPr marL="2759" marR="2759" marT="2759" marB="0" anchor="ctr"/>
                </a:tc>
                <a:tc hMerge="1">
                  <a:txBody>
                    <a:bodyPr/>
                    <a:lstStyle/>
                    <a:p>
                      <a:endParaRPr lang="en-US"/>
                    </a:p>
                  </a:txBody>
                  <a:tcPr/>
                </a:tc>
                <a:tc hMerge="1">
                  <a:txBody>
                    <a:bodyPr/>
                    <a:lstStyle/>
                    <a:p>
                      <a:endParaRPr lang="en-US"/>
                    </a:p>
                  </a:txBody>
                  <a:tcPr/>
                </a:tc>
                <a:tc>
                  <a:txBody>
                    <a:bodyPr/>
                    <a:lstStyle/>
                    <a:p>
                      <a:pPr algn="ctr" fontAlgn="ctr"/>
                      <a:r>
                        <a:rPr lang="en-US" sz="500" u="none" strike="noStrike">
                          <a:effectLst/>
                        </a:rPr>
                        <a:t> $ -11,452.00 </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500" u="none" strike="noStrike">
                          <a:effectLst/>
                        </a:rPr>
                        <a:t>-3.25%</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500" u="none" strike="noStrike">
                          <a:effectLst/>
                        </a:rPr>
                        <a:t> $       -11,109.00 </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600" u="none" strike="noStrike">
                          <a:effectLst/>
                        </a:rPr>
                        <a:t>-3.15%</a:t>
                      </a: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600" u="none" strike="noStrike">
                          <a:effectLst/>
                        </a:rPr>
                        <a:t> $           163.00 </a:t>
                      </a: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600" u="none" strike="noStrike">
                          <a:effectLst/>
                        </a:rPr>
                        <a:t>0.05%</a:t>
                      </a:r>
                      <a:endParaRPr lang="en-US" sz="600" b="0" i="0" u="none" strike="noStrike">
                        <a:solidFill>
                          <a:srgbClr val="000000"/>
                        </a:solidFill>
                        <a:effectLst/>
                        <a:latin typeface="Calibri" panose="020F0502020204030204" pitchFamily="34" charset="0"/>
                      </a:endParaRPr>
                    </a:p>
                  </a:txBody>
                  <a:tcPr marL="2759" marR="2759" marT="2759" marB="0" anchor="ctr"/>
                </a:tc>
                <a:extLst>
                  <a:ext uri="{0D108BD9-81ED-4DB2-BD59-A6C34878D82A}">
                    <a16:rowId xmlns:a16="http://schemas.microsoft.com/office/drawing/2014/main" val="2622650479"/>
                  </a:ext>
                </a:extLst>
              </a:tr>
              <a:tr h="111678">
                <a:tc gridSpan="3">
                  <a:txBody>
                    <a:bodyPr/>
                    <a:lstStyle/>
                    <a:p>
                      <a:pPr algn="ctr" fontAlgn="ctr"/>
                      <a:r>
                        <a:rPr lang="en-US" sz="500" u="none" strike="noStrike">
                          <a:effectLst/>
                        </a:rPr>
                        <a:t>Total shareholders’ equity</a:t>
                      </a:r>
                      <a:endParaRPr lang="en-US" sz="500" b="0" i="0" u="none" strike="noStrike">
                        <a:solidFill>
                          <a:srgbClr val="000000"/>
                        </a:solidFill>
                        <a:effectLst/>
                        <a:latin typeface="Arial" panose="020B0604020202020204" pitchFamily="34" charset="0"/>
                      </a:endParaRPr>
                    </a:p>
                  </a:txBody>
                  <a:tcPr marL="2759" marR="2759" marT="2759" marB="0" anchor="ctr"/>
                </a:tc>
                <a:tc hMerge="1">
                  <a:txBody>
                    <a:bodyPr/>
                    <a:lstStyle/>
                    <a:p>
                      <a:endParaRPr lang="en-US"/>
                    </a:p>
                  </a:txBody>
                  <a:tcPr/>
                </a:tc>
                <a:tc hMerge="1">
                  <a:txBody>
                    <a:bodyPr/>
                    <a:lstStyle/>
                    <a:p>
                      <a:endParaRPr lang="en-US"/>
                    </a:p>
                  </a:txBody>
                  <a:tcPr/>
                </a:tc>
                <a:tc>
                  <a:txBody>
                    <a:bodyPr/>
                    <a:lstStyle/>
                    <a:p>
                      <a:pPr algn="ctr" fontAlgn="ctr"/>
                      <a:r>
                        <a:rPr lang="en-US" sz="500" u="none" strike="noStrike">
                          <a:effectLst/>
                        </a:rPr>
                        <a:t> $  62,146.00 </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500" u="none" strike="noStrike">
                          <a:effectLst/>
                        </a:rPr>
                        <a:t>17.63%</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500" u="none" strike="noStrike">
                          <a:effectLst/>
                        </a:rPr>
                        <a:t> $        50,672.00 </a:t>
                      </a: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600" u="none" strike="noStrike">
                          <a:effectLst/>
                        </a:rPr>
                        <a:t>14.36%</a:t>
                      </a: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600" u="none" strike="noStrike">
                          <a:effectLst/>
                        </a:rPr>
                        <a:t> $      63,090.00 </a:t>
                      </a: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600" u="none" strike="noStrike">
                          <a:effectLst/>
                        </a:rPr>
                        <a:t>17.97%</a:t>
                      </a:r>
                      <a:endParaRPr lang="en-US" sz="600" b="0" i="0" u="none" strike="noStrike">
                        <a:solidFill>
                          <a:srgbClr val="000000"/>
                        </a:solidFill>
                        <a:effectLst/>
                        <a:latin typeface="Calibri" panose="020F0502020204030204" pitchFamily="34" charset="0"/>
                      </a:endParaRPr>
                    </a:p>
                  </a:txBody>
                  <a:tcPr marL="2759" marR="2759" marT="2759" marB="0" anchor="ctr"/>
                </a:tc>
                <a:extLst>
                  <a:ext uri="{0D108BD9-81ED-4DB2-BD59-A6C34878D82A}">
                    <a16:rowId xmlns:a16="http://schemas.microsoft.com/office/drawing/2014/main" val="937273437"/>
                  </a:ext>
                </a:extLst>
              </a:tr>
              <a:tr h="175578">
                <a:tc gridSpan="3">
                  <a:txBody>
                    <a:bodyPr/>
                    <a:lstStyle/>
                    <a:p>
                      <a:pPr algn="ctr" fontAlgn="ctr"/>
                      <a:r>
                        <a:rPr lang="en-US" sz="500" u="none" strike="noStrike">
                          <a:effectLst/>
                        </a:rPr>
                        <a:t>Total liabilities and shareholders’ equity</a:t>
                      </a:r>
                      <a:endParaRPr lang="en-US" sz="500" b="1" i="0" u="none" strike="noStrike">
                        <a:solidFill>
                          <a:srgbClr val="000000"/>
                        </a:solidFill>
                        <a:effectLst/>
                        <a:latin typeface="Arial" panose="020B0604020202020204" pitchFamily="34" charset="0"/>
                      </a:endParaRPr>
                    </a:p>
                  </a:txBody>
                  <a:tcPr marL="2759" marR="2759" marT="2759" marB="0" anchor="ctr"/>
                </a:tc>
                <a:tc hMerge="1">
                  <a:txBody>
                    <a:bodyPr/>
                    <a:lstStyle/>
                    <a:p>
                      <a:endParaRPr lang="en-US"/>
                    </a:p>
                  </a:txBody>
                  <a:tcPr/>
                </a:tc>
                <a:tc hMerge="1">
                  <a:txBody>
                    <a:bodyPr/>
                    <a:lstStyle/>
                    <a:p>
                      <a:endParaRPr lang="en-US"/>
                    </a:p>
                  </a:txBody>
                  <a:tcPr/>
                </a:tc>
                <a:tc>
                  <a:txBody>
                    <a:bodyPr/>
                    <a:lstStyle/>
                    <a:p>
                      <a:pPr algn="ctr" fontAlgn="ctr"/>
                      <a:r>
                        <a:rPr lang="en-US" sz="500" u="none" strike="noStrike">
                          <a:effectLst/>
                        </a:rPr>
                        <a:t> $352,583.00 </a:t>
                      </a:r>
                      <a:endParaRPr lang="en-US" sz="500" b="1"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500" u="none" strike="noStrike">
                          <a:effectLst/>
                        </a:rPr>
                        <a:t>100.00%</a:t>
                      </a:r>
                      <a:endParaRPr lang="en-US" sz="500" b="1"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500" u="none" strike="noStrike">
                          <a:effectLst/>
                        </a:rPr>
                        <a:t> $      352,755.00 </a:t>
                      </a:r>
                      <a:endParaRPr lang="en-US" sz="500" b="1"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r>
                        <a:rPr lang="en-US" sz="600" u="none" strike="noStrike">
                          <a:effectLst/>
                        </a:rPr>
                        <a:t>100.00%</a:t>
                      </a:r>
                      <a:endParaRPr lang="en-US" sz="600" b="1"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600" u="none" strike="noStrike">
                          <a:effectLst/>
                        </a:rPr>
                        <a:t> $    351,002.00 </a:t>
                      </a:r>
                      <a:endParaRPr lang="en-US" sz="600" b="1"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r>
                        <a:rPr lang="en-US" sz="600" u="none" strike="noStrike">
                          <a:effectLst/>
                        </a:rPr>
                        <a:t>100.00%</a:t>
                      </a:r>
                      <a:endParaRPr lang="en-US" sz="600" b="1" i="0" u="none" strike="noStrike">
                        <a:solidFill>
                          <a:srgbClr val="000000"/>
                        </a:solidFill>
                        <a:effectLst/>
                        <a:latin typeface="Calibri" panose="020F0502020204030204" pitchFamily="34" charset="0"/>
                      </a:endParaRPr>
                    </a:p>
                  </a:txBody>
                  <a:tcPr marL="2759" marR="2759" marT="2759" marB="0" anchor="ctr"/>
                </a:tc>
                <a:extLst>
                  <a:ext uri="{0D108BD9-81ED-4DB2-BD59-A6C34878D82A}">
                    <a16:rowId xmlns:a16="http://schemas.microsoft.com/office/drawing/2014/main" val="2887298636"/>
                  </a:ext>
                </a:extLst>
              </a:tr>
              <a:tr h="111678">
                <a:tc>
                  <a:txBody>
                    <a:bodyPr/>
                    <a:lstStyle/>
                    <a:p>
                      <a:pPr algn="ctr" fontAlgn="ct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endParaRPr lang="en-US" sz="500" b="0" i="0" u="none" strike="noStrike">
                        <a:solidFill>
                          <a:srgbClr val="000000"/>
                        </a:solidFill>
                        <a:effectLst/>
                        <a:latin typeface="Arial" panose="020B0604020202020204" pitchFamily="34" charset="0"/>
                      </a:endParaRPr>
                    </a:p>
                  </a:txBody>
                  <a:tcPr marL="2759" marR="2759" marT="2759" marB="0" anchor="ctr"/>
                </a:tc>
                <a:tc>
                  <a:txBody>
                    <a:bodyPr/>
                    <a:lstStyle/>
                    <a:p>
                      <a:pPr algn="ctr" fontAlgn="ct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endParaRPr lang="en-US" sz="600" b="0" i="0" u="none" strike="noStrike">
                        <a:solidFill>
                          <a:srgbClr val="000000"/>
                        </a:solidFill>
                        <a:effectLst/>
                        <a:latin typeface="Calibri" panose="020F0502020204030204" pitchFamily="34" charset="0"/>
                      </a:endParaRPr>
                    </a:p>
                  </a:txBody>
                  <a:tcPr marL="2759" marR="2759" marT="2759" marB="0" anchor="ctr"/>
                </a:tc>
                <a:tc>
                  <a:txBody>
                    <a:bodyPr/>
                    <a:lstStyle/>
                    <a:p>
                      <a:pPr algn="ctr" fontAlgn="ctr"/>
                      <a:endParaRPr lang="en-US" sz="600" b="0" i="0" u="none" strike="noStrike" dirty="0">
                        <a:solidFill>
                          <a:srgbClr val="000000"/>
                        </a:solidFill>
                        <a:effectLst/>
                        <a:latin typeface="Calibri" panose="020F0502020204030204" pitchFamily="34" charset="0"/>
                      </a:endParaRPr>
                    </a:p>
                  </a:txBody>
                  <a:tcPr marL="2759" marR="2759" marT="2759" marB="0" anchor="ctr"/>
                </a:tc>
                <a:extLst>
                  <a:ext uri="{0D108BD9-81ED-4DB2-BD59-A6C34878D82A}">
                    <a16:rowId xmlns:a16="http://schemas.microsoft.com/office/drawing/2014/main" val="1761370296"/>
                  </a:ext>
                </a:extLst>
              </a:tr>
            </a:tbl>
          </a:graphicData>
        </a:graphic>
      </p:graphicFrame>
    </p:spTree>
    <p:extLst>
      <p:ext uri="{BB962C8B-B14F-4D97-AF65-F5344CB8AC3E}">
        <p14:creationId xmlns:p14="http://schemas.microsoft.com/office/powerpoint/2010/main" val="36823578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69ABD8-1589-B7AA-7A63-156321A0ED1A}"/>
              </a:ext>
            </a:extLst>
          </p:cNvPr>
          <p:cNvSpPr>
            <a:spLocks noGrp="1"/>
          </p:cNvSpPr>
          <p:nvPr>
            <p:ph type="title"/>
          </p:nvPr>
        </p:nvSpPr>
        <p:spPr/>
        <p:txBody>
          <a:bodyPr/>
          <a:lstStyle/>
          <a:p>
            <a:r>
              <a:rPr lang="en-US" dirty="0"/>
              <a:t>Ratio Analysis</a:t>
            </a:r>
            <a:endParaRPr lang="en-IN" dirty="0"/>
          </a:p>
        </p:txBody>
      </p:sp>
      <p:graphicFrame>
        <p:nvGraphicFramePr>
          <p:cNvPr id="6" name="Content Placeholder 5">
            <a:extLst>
              <a:ext uri="{FF2B5EF4-FFF2-40B4-BE49-F238E27FC236}">
                <a16:creationId xmlns:a16="http://schemas.microsoft.com/office/drawing/2014/main" id="{00650DFA-246D-2326-EBA2-5A66959532FD}"/>
              </a:ext>
            </a:extLst>
          </p:cNvPr>
          <p:cNvGraphicFramePr>
            <a:graphicFrameLocks noGrp="1"/>
          </p:cNvGraphicFramePr>
          <p:nvPr>
            <p:ph idx="1"/>
            <p:extLst>
              <p:ext uri="{D42A27DB-BD31-4B8C-83A1-F6EECF244321}">
                <p14:modId xmlns:p14="http://schemas.microsoft.com/office/powerpoint/2010/main" val="4261413783"/>
              </p:ext>
            </p:extLst>
          </p:nvPr>
        </p:nvGraphicFramePr>
        <p:xfrm>
          <a:off x="1357223" y="1690688"/>
          <a:ext cx="9207262" cy="4773720"/>
        </p:xfrm>
        <a:graphic>
          <a:graphicData uri="http://schemas.openxmlformats.org/drawingml/2006/table">
            <a:tbl>
              <a:tblPr>
                <a:tableStyleId>{5C22544A-7EE6-4342-B048-85BDC9FD1C3A}</a:tableStyleId>
              </a:tblPr>
              <a:tblGrid>
                <a:gridCol w="2485612">
                  <a:extLst>
                    <a:ext uri="{9D8B030D-6E8A-4147-A177-3AD203B41FA5}">
                      <a16:colId xmlns:a16="http://schemas.microsoft.com/office/drawing/2014/main" val="1894792950"/>
                    </a:ext>
                  </a:extLst>
                </a:gridCol>
                <a:gridCol w="1120275">
                  <a:extLst>
                    <a:ext uri="{9D8B030D-6E8A-4147-A177-3AD203B41FA5}">
                      <a16:colId xmlns:a16="http://schemas.microsoft.com/office/drawing/2014/main" val="588687365"/>
                    </a:ext>
                  </a:extLst>
                </a:gridCol>
                <a:gridCol w="1120275">
                  <a:extLst>
                    <a:ext uri="{9D8B030D-6E8A-4147-A177-3AD203B41FA5}">
                      <a16:colId xmlns:a16="http://schemas.microsoft.com/office/drawing/2014/main" val="1639418798"/>
                    </a:ext>
                  </a:extLst>
                </a:gridCol>
                <a:gridCol w="1120275">
                  <a:extLst>
                    <a:ext uri="{9D8B030D-6E8A-4147-A177-3AD203B41FA5}">
                      <a16:colId xmlns:a16="http://schemas.microsoft.com/office/drawing/2014/main" val="2246204580"/>
                    </a:ext>
                  </a:extLst>
                </a:gridCol>
                <a:gridCol w="1120275">
                  <a:extLst>
                    <a:ext uri="{9D8B030D-6E8A-4147-A177-3AD203B41FA5}">
                      <a16:colId xmlns:a16="http://schemas.microsoft.com/office/drawing/2014/main" val="1566122190"/>
                    </a:ext>
                  </a:extLst>
                </a:gridCol>
                <a:gridCol w="1120275">
                  <a:extLst>
                    <a:ext uri="{9D8B030D-6E8A-4147-A177-3AD203B41FA5}">
                      <a16:colId xmlns:a16="http://schemas.microsoft.com/office/drawing/2014/main" val="2530376403"/>
                    </a:ext>
                  </a:extLst>
                </a:gridCol>
                <a:gridCol w="1120275">
                  <a:extLst>
                    <a:ext uri="{9D8B030D-6E8A-4147-A177-3AD203B41FA5}">
                      <a16:colId xmlns:a16="http://schemas.microsoft.com/office/drawing/2014/main" val="2844761337"/>
                    </a:ext>
                  </a:extLst>
                </a:gridCol>
              </a:tblGrid>
              <a:tr h="161222">
                <a:tc>
                  <a:txBody>
                    <a:bodyPr/>
                    <a:lstStyle/>
                    <a:p>
                      <a:pPr algn="l" fontAlgn="b"/>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endParaRPr lang="en-US" sz="900" b="0" i="0" u="none" strike="noStrike">
                        <a:solidFill>
                          <a:srgbClr val="000000"/>
                        </a:solidFill>
                        <a:effectLst/>
                        <a:latin typeface="Calibri" panose="020F0502020204030204" pitchFamily="34" charset="0"/>
                      </a:endParaRPr>
                    </a:p>
                  </a:txBody>
                  <a:tcPr marL="4314" marR="4314" marT="4314" marB="0" anchor="b"/>
                </a:tc>
                <a:extLst>
                  <a:ext uri="{0D108BD9-81ED-4DB2-BD59-A6C34878D82A}">
                    <a16:rowId xmlns:a16="http://schemas.microsoft.com/office/drawing/2014/main" val="1057186236"/>
                  </a:ext>
                </a:extLst>
              </a:tr>
              <a:tr h="246251">
                <a:tc>
                  <a:txBody>
                    <a:bodyPr/>
                    <a:lstStyle/>
                    <a:p>
                      <a:pPr algn="l" fontAlgn="b"/>
                      <a:r>
                        <a:rPr lang="en-US" sz="1300" u="sng" strike="noStrike">
                          <a:effectLst/>
                        </a:rPr>
                        <a:t>Liquidity Ratios</a:t>
                      </a:r>
                      <a:endParaRPr lang="en-US" sz="1300" b="1" i="0" u="sng" strike="noStrike">
                        <a:solidFill>
                          <a:srgbClr val="305496"/>
                        </a:solidFill>
                        <a:effectLst/>
                        <a:latin typeface="Calibri" panose="020F0502020204030204" pitchFamily="34" charset="0"/>
                      </a:endParaRPr>
                    </a:p>
                  </a:txBody>
                  <a:tcPr marL="4314" marR="4314" marT="4314" marB="0" anchor="b"/>
                </a:tc>
                <a:tc>
                  <a:txBody>
                    <a:bodyPr/>
                    <a:lstStyle/>
                    <a:p>
                      <a:pPr algn="l" fontAlgn="b"/>
                      <a:r>
                        <a:rPr lang="en-US" sz="900" u="none" strike="noStrike">
                          <a:effectLst/>
                        </a:rPr>
                        <a:t> </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r>
                        <a:rPr lang="en-US" sz="900" u="none" strike="noStrike">
                          <a:effectLst/>
                        </a:rPr>
                        <a:t> </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r>
                        <a:rPr lang="en-US" sz="900" u="none" strike="noStrike">
                          <a:effectLst/>
                        </a:rPr>
                        <a:t> </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r>
                        <a:rPr lang="en-US" sz="900" u="none" strike="noStrike">
                          <a:effectLst/>
                        </a:rPr>
                        <a:t> </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r>
                        <a:rPr lang="en-US" sz="900" u="none" strike="noStrike">
                          <a:effectLst/>
                        </a:rPr>
                        <a:t> </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r>
                        <a:rPr lang="en-US" sz="900" u="none" strike="noStrike">
                          <a:effectLst/>
                        </a:rPr>
                        <a:t> </a:t>
                      </a:r>
                      <a:endParaRPr lang="en-US" sz="900" b="0" i="0" u="none" strike="noStrike">
                        <a:solidFill>
                          <a:srgbClr val="000000"/>
                        </a:solidFill>
                        <a:effectLst/>
                        <a:latin typeface="Calibri" panose="020F0502020204030204" pitchFamily="34" charset="0"/>
                      </a:endParaRPr>
                    </a:p>
                  </a:txBody>
                  <a:tcPr marL="4314" marR="4314" marT="4314" marB="0" anchor="b"/>
                </a:tc>
                <a:extLst>
                  <a:ext uri="{0D108BD9-81ED-4DB2-BD59-A6C34878D82A}">
                    <a16:rowId xmlns:a16="http://schemas.microsoft.com/office/drawing/2014/main" val="2341239852"/>
                  </a:ext>
                </a:extLst>
              </a:tr>
              <a:tr h="161222">
                <a:tc>
                  <a:txBody>
                    <a:bodyPr/>
                    <a:lstStyle/>
                    <a:p>
                      <a:pPr algn="l" fontAlgn="b"/>
                      <a:r>
                        <a:rPr lang="en-US" sz="900" u="none" strike="noStrike">
                          <a:effectLst/>
                        </a:rPr>
                        <a:t> </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r>
                        <a:rPr lang="en-US" sz="900" u="none" strike="noStrike">
                          <a:effectLst/>
                        </a:rPr>
                        <a:t> </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r>
                        <a:rPr lang="en-US" sz="900" u="none" strike="noStrike">
                          <a:effectLst/>
                        </a:rPr>
                        <a:t> </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r>
                        <a:rPr lang="en-US" sz="900" u="none" strike="noStrike">
                          <a:effectLst/>
                        </a:rPr>
                        <a:t> </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r>
                        <a:rPr lang="en-US" sz="900" u="none" strike="noStrike">
                          <a:effectLst/>
                        </a:rPr>
                        <a:t> </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r>
                        <a:rPr lang="en-US" sz="900" u="none" strike="noStrike">
                          <a:effectLst/>
                        </a:rPr>
                        <a:t> </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r>
                        <a:rPr lang="en-US" sz="900" u="none" strike="noStrike">
                          <a:effectLst/>
                        </a:rPr>
                        <a:t> </a:t>
                      </a:r>
                      <a:endParaRPr lang="en-US" sz="900" b="0" i="0" u="none" strike="noStrike">
                        <a:solidFill>
                          <a:srgbClr val="000000"/>
                        </a:solidFill>
                        <a:effectLst/>
                        <a:latin typeface="Calibri" panose="020F0502020204030204" pitchFamily="34" charset="0"/>
                      </a:endParaRPr>
                    </a:p>
                  </a:txBody>
                  <a:tcPr marL="4314" marR="4314" marT="4314" marB="0" anchor="b"/>
                </a:tc>
                <a:extLst>
                  <a:ext uri="{0D108BD9-81ED-4DB2-BD59-A6C34878D82A}">
                    <a16:rowId xmlns:a16="http://schemas.microsoft.com/office/drawing/2014/main" val="1270951101"/>
                  </a:ext>
                </a:extLst>
              </a:tr>
              <a:tr h="161222">
                <a:tc>
                  <a:txBody>
                    <a:bodyPr/>
                    <a:lstStyle/>
                    <a:p>
                      <a:pPr algn="r" fontAlgn="ctr"/>
                      <a:r>
                        <a:rPr lang="en-US" sz="900" u="none" strike="noStrike">
                          <a:effectLst/>
                        </a:rPr>
                        <a:t> </a:t>
                      </a:r>
                      <a:endParaRPr lang="en-US" sz="900" b="1" i="0" u="none" strike="noStrike">
                        <a:solidFill>
                          <a:srgbClr val="252525"/>
                        </a:solidFill>
                        <a:effectLst/>
                        <a:latin typeface="Calibri" panose="020F0502020204030204" pitchFamily="34" charset="0"/>
                      </a:endParaRPr>
                    </a:p>
                  </a:txBody>
                  <a:tcPr marL="4314" marR="4314" marT="4314" marB="0" anchor="ctr"/>
                </a:tc>
                <a:tc>
                  <a:txBody>
                    <a:bodyPr/>
                    <a:lstStyle/>
                    <a:p>
                      <a:pPr algn="r" fontAlgn="ctr"/>
                      <a:r>
                        <a:rPr lang="en-US" sz="900" u="none" strike="noStrike">
                          <a:effectLst/>
                        </a:rPr>
                        <a:t>Sep 30, 2023</a:t>
                      </a:r>
                      <a:endParaRPr lang="en-US" sz="900" b="1" i="0" u="none" strike="noStrike">
                        <a:solidFill>
                          <a:srgbClr val="252525"/>
                        </a:solidFill>
                        <a:effectLst/>
                        <a:latin typeface="Calibri" panose="020F0502020204030204" pitchFamily="34" charset="0"/>
                      </a:endParaRPr>
                    </a:p>
                  </a:txBody>
                  <a:tcPr marL="4314" marR="4314" marT="4314" marB="0" anchor="ctr"/>
                </a:tc>
                <a:tc>
                  <a:txBody>
                    <a:bodyPr/>
                    <a:lstStyle/>
                    <a:p>
                      <a:pPr algn="r" fontAlgn="ctr"/>
                      <a:r>
                        <a:rPr lang="en-US" sz="900" u="none" strike="noStrike">
                          <a:effectLst/>
                        </a:rPr>
                        <a:t>Sep 24, 2022</a:t>
                      </a:r>
                      <a:endParaRPr lang="en-US" sz="900" b="1" i="0" u="none" strike="noStrike">
                        <a:solidFill>
                          <a:srgbClr val="252525"/>
                        </a:solidFill>
                        <a:effectLst/>
                        <a:latin typeface="Calibri" panose="020F0502020204030204" pitchFamily="34" charset="0"/>
                      </a:endParaRPr>
                    </a:p>
                  </a:txBody>
                  <a:tcPr marL="4314" marR="4314" marT="4314" marB="0" anchor="ctr"/>
                </a:tc>
                <a:tc>
                  <a:txBody>
                    <a:bodyPr/>
                    <a:lstStyle/>
                    <a:p>
                      <a:pPr algn="r" fontAlgn="ctr"/>
                      <a:r>
                        <a:rPr lang="en-US" sz="900" u="none" strike="noStrike">
                          <a:effectLst/>
                        </a:rPr>
                        <a:t>Sep 25, 2021</a:t>
                      </a:r>
                      <a:endParaRPr lang="en-US" sz="900" b="1" i="0" u="none" strike="noStrike">
                        <a:solidFill>
                          <a:srgbClr val="252525"/>
                        </a:solidFill>
                        <a:effectLst/>
                        <a:latin typeface="Calibri" panose="020F0502020204030204" pitchFamily="34" charset="0"/>
                      </a:endParaRPr>
                    </a:p>
                  </a:txBody>
                  <a:tcPr marL="4314" marR="4314" marT="4314" marB="0" anchor="ctr"/>
                </a:tc>
                <a:tc>
                  <a:txBody>
                    <a:bodyPr/>
                    <a:lstStyle/>
                    <a:p>
                      <a:pPr algn="r" fontAlgn="ctr"/>
                      <a:r>
                        <a:rPr lang="en-US" sz="900" u="none" strike="noStrike">
                          <a:effectLst/>
                        </a:rPr>
                        <a:t>Sep 26, 2020</a:t>
                      </a:r>
                      <a:endParaRPr lang="en-US" sz="900" b="1" i="0" u="none" strike="noStrike">
                        <a:solidFill>
                          <a:srgbClr val="252525"/>
                        </a:solidFill>
                        <a:effectLst/>
                        <a:latin typeface="Calibri" panose="020F0502020204030204" pitchFamily="34" charset="0"/>
                      </a:endParaRPr>
                    </a:p>
                  </a:txBody>
                  <a:tcPr marL="4314" marR="4314" marT="4314" marB="0" anchor="ctr"/>
                </a:tc>
                <a:tc>
                  <a:txBody>
                    <a:bodyPr/>
                    <a:lstStyle/>
                    <a:p>
                      <a:pPr algn="r" fontAlgn="ctr"/>
                      <a:r>
                        <a:rPr lang="en-US" sz="900" u="none" strike="noStrike">
                          <a:effectLst/>
                        </a:rPr>
                        <a:t>Sep 28, 2019</a:t>
                      </a:r>
                      <a:endParaRPr lang="en-US" sz="900" b="1" i="0" u="none" strike="noStrike">
                        <a:solidFill>
                          <a:srgbClr val="252525"/>
                        </a:solidFill>
                        <a:effectLst/>
                        <a:latin typeface="Calibri" panose="020F0502020204030204" pitchFamily="34" charset="0"/>
                      </a:endParaRPr>
                    </a:p>
                  </a:txBody>
                  <a:tcPr marL="4314" marR="4314" marT="4314" marB="0" anchor="ctr"/>
                </a:tc>
                <a:tc>
                  <a:txBody>
                    <a:bodyPr/>
                    <a:lstStyle/>
                    <a:p>
                      <a:pPr algn="r" fontAlgn="ctr"/>
                      <a:r>
                        <a:rPr lang="en-US" sz="900" u="none" strike="noStrike">
                          <a:effectLst/>
                        </a:rPr>
                        <a:t>Sep 29, 2018</a:t>
                      </a:r>
                      <a:endParaRPr lang="en-US" sz="900" b="1" i="0" u="none" strike="noStrike">
                        <a:solidFill>
                          <a:srgbClr val="252525"/>
                        </a:solidFill>
                        <a:effectLst/>
                        <a:latin typeface="Calibri" panose="020F0502020204030204" pitchFamily="34" charset="0"/>
                      </a:endParaRPr>
                    </a:p>
                  </a:txBody>
                  <a:tcPr marL="4314" marR="4314" marT="4314" marB="0" anchor="ctr"/>
                </a:tc>
                <a:extLst>
                  <a:ext uri="{0D108BD9-81ED-4DB2-BD59-A6C34878D82A}">
                    <a16:rowId xmlns:a16="http://schemas.microsoft.com/office/drawing/2014/main" val="2569852036"/>
                  </a:ext>
                </a:extLst>
              </a:tr>
              <a:tr h="161222">
                <a:tc>
                  <a:txBody>
                    <a:bodyPr/>
                    <a:lstStyle/>
                    <a:p>
                      <a:pPr algn="l" fontAlgn="ctr"/>
                      <a:r>
                        <a:rPr lang="en-US" sz="900" u="none" strike="noStrike">
                          <a:effectLst/>
                        </a:rPr>
                        <a:t>Current ratio</a:t>
                      </a:r>
                      <a:endParaRPr lang="en-US" sz="900" b="0" i="0" u="none" strike="noStrike">
                        <a:solidFill>
                          <a:srgbClr val="000000"/>
                        </a:solidFill>
                        <a:effectLst/>
                        <a:latin typeface="Calibri" panose="020F0502020204030204" pitchFamily="34" charset="0"/>
                      </a:endParaRPr>
                    </a:p>
                  </a:txBody>
                  <a:tcPr marL="4314" marR="4314" marT="4314" marB="0" anchor="ctr"/>
                </a:tc>
                <a:tc>
                  <a:txBody>
                    <a:bodyPr/>
                    <a:lstStyle/>
                    <a:p>
                      <a:pPr algn="r" fontAlgn="ctr"/>
                      <a:r>
                        <a:rPr lang="en-US" sz="900" u="none" strike="noStrike">
                          <a:effectLst/>
                        </a:rPr>
                        <a:t>0.99</a:t>
                      </a:r>
                      <a:endParaRPr lang="en-US" sz="900" b="0" i="0" u="none" strike="noStrike">
                        <a:solidFill>
                          <a:srgbClr val="000000"/>
                        </a:solidFill>
                        <a:effectLst/>
                        <a:latin typeface="Calibri" panose="020F0502020204030204" pitchFamily="34" charset="0"/>
                      </a:endParaRPr>
                    </a:p>
                  </a:txBody>
                  <a:tcPr marL="4314" marR="4314" marT="4314" marB="0" anchor="ctr"/>
                </a:tc>
                <a:tc>
                  <a:txBody>
                    <a:bodyPr/>
                    <a:lstStyle/>
                    <a:p>
                      <a:pPr algn="r" fontAlgn="ctr"/>
                      <a:r>
                        <a:rPr lang="en-US" sz="900" u="none" strike="noStrike">
                          <a:effectLst/>
                        </a:rPr>
                        <a:t>0.88</a:t>
                      </a:r>
                      <a:endParaRPr lang="en-US" sz="900" b="0" i="0" u="none" strike="noStrike">
                        <a:solidFill>
                          <a:srgbClr val="000000"/>
                        </a:solidFill>
                        <a:effectLst/>
                        <a:latin typeface="Calibri" panose="020F0502020204030204" pitchFamily="34" charset="0"/>
                      </a:endParaRPr>
                    </a:p>
                  </a:txBody>
                  <a:tcPr marL="4314" marR="4314" marT="4314" marB="0" anchor="ctr"/>
                </a:tc>
                <a:tc>
                  <a:txBody>
                    <a:bodyPr/>
                    <a:lstStyle/>
                    <a:p>
                      <a:pPr algn="r" fontAlgn="ctr"/>
                      <a:r>
                        <a:rPr lang="en-US" sz="900" u="none" strike="noStrike">
                          <a:effectLst/>
                        </a:rPr>
                        <a:t>1.07</a:t>
                      </a:r>
                      <a:endParaRPr lang="en-US" sz="900" b="0" i="0" u="none" strike="noStrike">
                        <a:solidFill>
                          <a:srgbClr val="000000"/>
                        </a:solidFill>
                        <a:effectLst/>
                        <a:latin typeface="Calibri" panose="020F0502020204030204" pitchFamily="34" charset="0"/>
                      </a:endParaRPr>
                    </a:p>
                  </a:txBody>
                  <a:tcPr marL="4314" marR="4314" marT="4314" marB="0" anchor="ctr"/>
                </a:tc>
                <a:tc>
                  <a:txBody>
                    <a:bodyPr/>
                    <a:lstStyle/>
                    <a:p>
                      <a:pPr algn="r" fontAlgn="ctr"/>
                      <a:r>
                        <a:rPr lang="en-US" sz="900" u="none" strike="noStrike">
                          <a:effectLst/>
                        </a:rPr>
                        <a:t>1.36</a:t>
                      </a:r>
                      <a:endParaRPr lang="en-US" sz="900" b="0" i="0" u="none" strike="noStrike">
                        <a:solidFill>
                          <a:srgbClr val="000000"/>
                        </a:solidFill>
                        <a:effectLst/>
                        <a:latin typeface="Calibri" panose="020F0502020204030204" pitchFamily="34" charset="0"/>
                      </a:endParaRPr>
                    </a:p>
                  </a:txBody>
                  <a:tcPr marL="4314" marR="4314" marT="4314" marB="0" anchor="ctr"/>
                </a:tc>
                <a:tc>
                  <a:txBody>
                    <a:bodyPr/>
                    <a:lstStyle/>
                    <a:p>
                      <a:pPr algn="r" fontAlgn="ctr"/>
                      <a:r>
                        <a:rPr lang="en-US" sz="900" u="none" strike="noStrike">
                          <a:effectLst/>
                        </a:rPr>
                        <a:t>1.54</a:t>
                      </a:r>
                      <a:endParaRPr lang="en-US" sz="900" b="0" i="0" u="none" strike="noStrike">
                        <a:solidFill>
                          <a:srgbClr val="000000"/>
                        </a:solidFill>
                        <a:effectLst/>
                        <a:latin typeface="Calibri" panose="020F0502020204030204" pitchFamily="34" charset="0"/>
                      </a:endParaRPr>
                    </a:p>
                  </a:txBody>
                  <a:tcPr marL="4314" marR="4314" marT="4314" marB="0" anchor="ctr"/>
                </a:tc>
                <a:tc>
                  <a:txBody>
                    <a:bodyPr/>
                    <a:lstStyle/>
                    <a:p>
                      <a:pPr algn="r" fontAlgn="ctr"/>
                      <a:r>
                        <a:rPr lang="en-US" sz="900" u="none" strike="noStrike">
                          <a:effectLst/>
                        </a:rPr>
                        <a:t>1.12</a:t>
                      </a:r>
                      <a:endParaRPr lang="en-US" sz="900" b="0" i="0" u="none" strike="noStrike">
                        <a:solidFill>
                          <a:srgbClr val="000000"/>
                        </a:solidFill>
                        <a:effectLst/>
                        <a:latin typeface="Calibri" panose="020F0502020204030204" pitchFamily="34" charset="0"/>
                      </a:endParaRPr>
                    </a:p>
                  </a:txBody>
                  <a:tcPr marL="4314" marR="4314" marT="4314" marB="0" anchor="ctr"/>
                </a:tc>
                <a:extLst>
                  <a:ext uri="{0D108BD9-81ED-4DB2-BD59-A6C34878D82A}">
                    <a16:rowId xmlns:a16="http://schemas.microsoft.com/office/drawing/2014/main" val="1535859567"/>
                  </a:ext>
                </a:extLst>
              </a:tr>
              <a:tr h="161222">
                <a:tc>
                  <a:txBody>
                    <a:bodyPr/>
                    <a:lstStyle/>
                    <a:p>
                      <a:pPr algn="l" fontAlgn="b"/>
                      <a:r>
                        <a:rPr lang="en-US" sz="900" u="none" strike="noStrike">
                          <a:effectLst/>
                        </a:rPr>
                        <a:t>Quick Ratio</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r" fontAlgn="b"/>
                      <a:r>
                        <a:rPr lang="en-US" sz="900" u="none" strike="noStrike">
                          <a:effectLst/>
                        </a:rPr>
                        <a:t>0.84</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r" fontAlgn="b"/>
                      <a:r>
                        <a:rPr lang="en-US" sz="900" u="none" strike="noStrike">
                          <a:effectLst/>
                        </a:rPr>
                        <a:t>0.71</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r" fontAlgn="b"/>
                      <a:r>
                        <a:rPr lang="en-US" sz="900" u="none" strike="noStrike">
                          <a:effectLst/>
                        </a:rPr>
                        <a:t>0.91</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r" fontAlgn="b"/>
                      <a:r>
                        <a:rPr lang="en-US" sz="900" u="none" strike="noStrike">
                          <a:effectLst/>
                        </a:rPr>
                        <a:t>1.22</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r" fontAlgn="b"/>
                      <a:r>
                        <a:rPr lang="en-US" sz="900" u="none" strike="noStrike">
                          <a:effectLst/>
                        </a:rPr>
                        <a:t>1.38</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r" fontAlgn="b"/>
                      <a:r>
                        <a:rPr lang="en-US" sz="900" u="none" strike="noStrike" dirty="0">
                          <a:effectLst/>
                        </a:rPr>
                        <a:t>0.99</a:t>
                      </a:r>
                      <a:endParaRPr lang="en-US" sz="900" b="0" i="0" u="none" strike="noStrike" dirty="0">
                        <a:solidFill>
                          <a:srgbClr val="000000"/>
                        </a:solidFill>
                        <a:effectLst/>
                        <a:latin typeface="Calibri" panose="020F0502020204030204" pitchFamily="34" charset="0"/>
                      </a:endParaRPr>
                    </a:p>
                  </a:txBody>
                  <a:tcPr marL="4314" marR="4314" marT="4314" marB="0" anchor="b"/>
                </a:tc>
                <a:extLst>
                  <a:ext uri="{0D108BD9-81ED-4DB2-BD59-A6C34878D82A}">
                    <a16:rowId xmlns:a16="http://schemas.microsoft.com/office/drawing/2014/main" val="2098065968"/>
                  </a:ext>
                </a:extLst>
              </a:tr>
              <a:tr h="161222">
                <a:tc>
                  <a:txBody>
                    <a:bodyPr/>
                    <a:lstStyle/>
                    <a:p>
                      <a:pPr algn="l" fontAlgn="b"/>
                      <a:r>
                        <a:rPr lang="en-US" sz="900" u="none" strike="noStrike">
                          <a:effectLst/>
                        </a:rPr>
                        <a:t>Cash Ratio</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r" fontAlgn="b"/>
                      <a:r>
                        <a:rPr lang="en-US" sz="900" u="none" strike="noStrike">
                          <a:effectLst/>
                        </a:rPr>
                        <a:t>0.42</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r" fontAlgn="b"/>
                      <a:r>
                        <a:rPr lang="en-US" sz="900" u="none" strike="noStrike">
                          <a:effectLst/>
                        </a:rPr>
                        <a:t>0.31</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r" fontAlgn="b"/>
                      <a:r>
                        <a:rPr lang="en-US" sz="900" u="none" strike="noStrike">
                          <a:effectLst/>
                        </a:rPr>
                        <a:t>0.5</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r" fontAlgn="b"/>
                      <a:r>
                        <a:rPr lang="en-US" sz="900" u="none" strike="noStrike">
                          <a:effectLst/>
                        </a:rPr>
                        <a:t>0.86</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r" fontAlgn="b"/>
                      <a:r>
                        <a:rPr lang="en-US" sz="900" u="none" strike="noStrike">
                          <a:effectLst/>
                        </a:rPr>
                        <a:t>0.95</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r" fontAlgn="b"/>
                      <a:r>
                        <a:rPr lang="en-US" sz="900" u="none" strike="noStrike" dirty="0">
                          <a:effectLst/>
                        </a:rPr>
                        <a:t>0.57</a:t>
                      </a:r>
                      <a:endParaRPr lang="en-US" sz="900" b="0" i="0" u="none" strike="noStrike" dirty="0">
                        <a:solidFill>
                          <a:srgbClr val="000000"/>
                        </a:solidFill>
                        <a:effectLst/>
                        <a:latin typeface="Calibri" panose="020F0502020204030204" pitchFamily="34" charset="0"/>
                      </a:endParaRPr>
                    </a:p>
                  </a:txBody>
                  <a:tcPr marL="4314" marR="4314" marT="4314" marB="0" anchor="b"/>
                </a:tc>
                <a:extLst>
                  <a:ext uri="{0D108BD9-81ED-4DB2-BD59-A6C34878D82A}">
                    <a16:rowId xmlns:a16="http://schemas.microsoft.com/office/drawing/2014/main" val="2863751539"/>
                  </a:ext>
                </a:extLst>
              </a:tr>
              <a:tr h="161222">
                <a:tc>
                  <a:txBody>
                    <a:bodyPr/>
                    <a:lstStyle/>
                    <a:p>
                      <a:pPr algn="l" fontAlgn="b"/>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endParaRPr lang="en-US" sz="900" b="0" i="0" u="none" strike="noStrike" dirty="0">
                        <a:solidFill>
                          <a:srgbClr val="000000"/>
                        </a:solidFill>
                        <a:effectLst/>
                        <a:latin typeface="Calibri" panose="020F0502020204030204" pitchFamily="34" charset="0"/>
                      </a:endParaRPr>
                    </a:p>
                  </a:txBody>
                  <a:tcPr marL="4314" marR="4314" marT="4314" marB="0" anchor="b"/>
                </a:tc>
                <a:extLst>
                  <a:ext uri="{0D108BD9-81ED-4DB2-BD59-A6C34878D82A}">
                    <a16:rowId xmlns:a16="http://schemas.microsoft.com/office/drawing/2014/main" val="1585784491"/>
                  </a:ext>
                </a:extLst>
              </a:tr>
              <a:tr h="246251">
                <a:tc>
                  <a:txBody>
                    <a:bodyPr/>
                    <a:lstStyle/>
                    <a:p>
                      <a:pPr algn="l" fontAlgn="b"/>
                      <a:r>
                        <a:rPr lang="en-US" sz="1300" u="sng" strike="noStrike">
                          <a:effectLst/>
                        </a:rPr>
                        <a:t>Solvency Ratios</a:t>
                      </a:r>
                      <a:endParaRPr lang="en-US" sz="1300" b="1" i="0" u="sng" strike="noStrike">
                        <a:solidFill>
                          <a:srgbClr val="305496"/>
                        </a:solidFill>
                        <a:effectLst/>
                        <a:latin typeface="Calibri" panose="020F0502020204030204" pitchFamily="34" charset="0"/>
                      </a:endParaRPr>
                    </a:p>
                  </a:txBody>
                  <a:tcPr marL="4314" marR="4314" marT="4314" marB="0" anchor="b"/>
                </a:tc>
                <a:tc>
                  <a:txBody>
                    <a:bodyPr/>
                    <a:lstStyle/>
                    <a:p>
                      <a:pPr algn="l" fontAlgn="b"/>
                      <a:r>
                        <a:rPr lang="en-US" sz="900" u="none" strike="noStrike">
                          <a:effectLst/>
                        </a:rPr>
                        <a:t> </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r>
                        <a:rPr lang="en-US" sz="900" u="none" strike="noStrike">
                          <a:effectLst/>
                        </a:rPr>
                        <a:t> </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r>
                        <a:rPr lang="en-US" sz="900" u="none" strike="noStrike">
                          <a:effectLst/>
                        </a:rPr>
                        <a:t> </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r>
                        <a:rPr lang="en-US" sz="900" u="none" strike="noStrike">
                          <a:effectLst/>
                        </a:rPr>
                        <a:t> </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r>
                        <a:rPr lang="en-US" sz="900" u="none" strike="noStrike">
                          <a:effectLst/>
                        </a:rPr>
                        <a:t> </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r>
                        <a:rPr lang="en-US" sz="900" u="none" strike="noStrike" dirty="0">
                          <a:effectLst/>
                        </a:rPr>
                        <a:t> </a:t>
                      </a:r>
                      <a:endParaRPr lang="en-US" sz="900" b="0" i="0" u="none" strike="noStrike" dirty="0">
                        <a:solidFill>
                          <a:srgbClr val="000000"/>
                        </a:solidFill>
                        <a:effectLst/>
                        <a:latin typeface="Calibri" panose="020F0502020204030204" pitchFamily="34" charset="0"/>
                      </a:endParaRPr>
                    </a:p>
                  </a:txBody>
                  <a:tcPr marL="4314" marR="4314" marT="4314" marB="0" anchor="b"/>
                </a:tc>
                <a:extLst>
                  <a:ext uri="{0D108BD9-81ED-4DB2-BD59-A6C34878D82A}">
                    <a16:rowId xmlns:a16="http://schemas.microsoft.com/office/drawing/2014/main" val="1179710970"/>
                  </a:ext>
                </a:extLst>
              </a:tr>
              <a:tr h="161222">
                <a:tc>
                  <a:txBody>
                    <a:bodyPr/>
                    <a:lstStyle/>
                    <a:p>
                      <a:pPr algn="l" fontAlgn="b"/>
                      <a:r>
                        <a:rPr lang="en-US" sz="900" u="none" strike="noStrike">
                          <a:effectLst/>
                        </a:rPr>
                        <a:t> </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r>
                        <a:rPr lang="en-US" sz="900" u="none" strike="noStrike">
                          <a:effectLst/>
                        </a:rPr>
                        <a:t> </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r>
                        <a:rPr lang="en-US" sz="900" u="none" strike="noStrike">
                          <a:effectLst/>
                        </a:rPr>
                        <a:t> </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r>
                        <a:rPr lang="en-US" sz="900" u="none" strike="noStrike">
                          <a:effectLst/>
                        </a:rPr>
                        <a:t> </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r>
                        <a:rPr lang="en-US" sz="900" u="none" strike="noStrike">
                          <a:effectLst/>
                        </a:rPr>
                        <a:t> </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r>
                        <a:rPr lang="en-US" sz="900" u="none" strike="noStrike">
                          <a:effectLst/>
                        </a:rPr>
                        <a:t> </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r>
                        <a:rPr lang="en-US" sz="900" u="none" strike="noStrike">
                          <a:effectLst/>
                        </a:rPr>
                        <a:t> </a:t>
                      </a:r>
                      <a:endParaRPr lang="en-US" sz="900" b="0" i="0" u="none" strike="noStrike">
                        <a:solidFill>
                          <a:srgbClr val="000000"/>
                        </a:solidFill>
                        <a:effectLst/>
                        <a:latin typeface="Calibri" panose="020F0502020204030204" pitchFamily="34" charset="0"/>
                      </a:endParaRPr>
                    </a:p>
                  </a:txBody>
                  <a:tcPr marL="4314" marR="4314" marT="4314" marB="0" anchor="b"/>
                </a:tc>
                <a:extLst>
                  <a:ext uri="{0D108BD9-81ED-4DB2-BD59-A6C34878D82A}">
                    <a16:rowId xmlns:a16="http://schemas.microsoft.com/office/drawing/2014/main" val="2912787933"/>
                  </a:ext>
                </a:extLst>
              </a:tr>
              <a:tr h="165639">
                <a:tc>
                  <a:txBody>
                    <a:bodyPr/>
                    <a:lstStyle/>
                    <a:p>
                      <a:pPr algn="r" fontAlgn="t"/>
                      <a:r>
                        <a:rPr lang="en-US" sz="900" u="none" strike="noStrike">
                          <a:effectLst/>
                        </a:rPr>
                        <a:t> </a:t>
                      </a:r>
                      <a:endParaRPr lang="en-US" sz="900" b="1" i="0" u="none" strike="noStrike">
                        <a:solidFill>
                          <a:srgbClr val="252525"/>
                        </a:solidFill>
                        <a:effectLst/>
                        <a:latin typeface="Calibri" panose="020F0502020204030204" pitchFamily="34" charset="0"/>
                      </a:endParaRPr>
                    </a:p>
                  </a:txBody>
                  <a:tcPr marL="4314" marR="4314" marT="4314" marB="0"/>
                </a:tc>
                <a:tc>
                  <a:txBody>
                    <a:bodyPr/>
                    <a:lstStyle/>
                    <a:p>
                      <a:pPr algn="r" fontAlgn="t"/>
                      <a:r>
                        <a:rPr lang="en-US" sz="900" u="none" strike="noStrike">
                          <a:effectLst/>
                        </a:rPr>
                        <a:t>Sep 30, 2023</a:t>
                      </a:r>
                      <a:endParaRPr lang="en-US" sz="900" b="1" i="0" u="none" strike="noStrike">
                        <a:solidFill>
                          <a:srgbClr val="252525"/>
                        </a:solidFill>
                        <a:effectLst/>
                        <a:latin typeface="Calibri" panose="020F0502020204030204" pitchFamily="34" charset="0"/>
                      </a:endParaRPr>
                    </a:p>
                  </a:txBody>
                  <a:tcPr marL="4314" marR="4314" marT="4314" marB="0"/>
                </a:tc>
                <a:tc>
                  <a:txBody>
                    <a:bodyPr/>
                    <a:lstStyle/>
                    <a:p>
                      <a:pPr algn="r" fontAlgn="t"/>
                      <a:r>
                        <a:rPr lang="en-US" sz="900" u="none" strike="noStrike">
                          <a:effectLst/>
                        </a:rPr>
                        <a:t>Sep 24, 2022</a:t>
                      </a:r>
                      <a:endParaRPr lang="en-US" sz="900" b="1" i="0" u="none" strike="noStrike">
                        <a:solidFill>
                          <a:srgbClr val="252525"/>
                        </a:solidFill>
                        <a:effectLst/>
                        <a:latin typeface="Calibri" panose="020F0502020204030204" pitchFamily="34" charset="0"/>
                      </a:endParaRPr>
                    </a:p>
                  </a:txBody>
                  <a:tcPr marL="4314" marR="4314" marT="4314" marB="0"/>
                </a:tc>
                <a:tc>
                  <a:txBody>
                    <a:bodyPr/>
                    <a:lstStyle/>
                    <a:p>
                      <a:pPr algn="r" fontAlgn="t"/>
                      <a:r>
                        <a:rPr lang="en-US" sz="900" u="none" strike="noStrike">
                          <a:effectLst/>
                        </a:rPr>
                        <a:t>Sep 25, 2021</a:t>
                      </a:r>
                      <a:endParaRPr lang="en-US" sz="900" b="1" i="0" u="none" strike="noStrike">
                        <a:solidFill>
                          <a:srgbClr val="252525"/>
                        </a:solidFill>
                        <a:effectLst/>
                        <a:latin typeface="Calibri" panose="020F0502020204030204" pitchFamily="34" charset="0"/>
                      </a:endParaRPr>
                    </a:p>
                  </a:txBody>
                  <a:tcPr marL="4314" marR="4314" marT="4314" marB="0"/>
                </a:tc>
                <a:tc>
                  <a:txBody>
                    <a:bodyPr/>
                    <a:lstStyle/>
                    <a:p>
                      <a:pPr algn="r" fontAlgn="t"/>
                      <a:r>
                        <a:rPr lang="en-US" sz="900" u="none" strike="noStrike">
                          <a:effectLst/>
                        </a:rPr>
                        <a:t>Sep 26, 2020</a:t>
                      </a:r>
                      <a:endParaRPr lang="en-US" sz="900" b="1" i="0" u="none" strike="noStrike">
                        <a:solidFill>
                          <a:srgbClr val="252525"/>
                        </a:solidFill>
                        <a:effectLst/>
                        <a:latin typeface="Calibri" panose="020F0502020204030204" pitchFamily="34" charset="0"/>
                      </a:endParaRPr>
                    </a:p>
                  </a:txBody>
                  <a:tcPr marL="4314" marR="4314" marT="4314" marB="0"/>
                </a:tc>
                <a:tc>
                  <a:txBody>
                    <a:bodyPr/>
                    <a:lstStyle/>
                    <a:p>
                      <a:pPr algn="r" fontAlgn="t"/>
                      <a:r>
                        <a:rPr lang="en-US" sz="900" u="none" strike="noStrike">
                          <a:effectLst/>
                        </a:rPr>
                        <a:t>Sep 28, 2019</a:t>
                      </a:r>
                      <a:endParaRPr lang="en-US" sz="900" b="1" i="0" u="none" strike="noStrike">
                        <a:solidFill>
                          <a:srgbClr val="252525"/>
                        </a:solidFill>
                        <a:effectLst/>
                        <a:latin typeface="Calibri" panose="020F0502020204030204" pitchFamily="34" charset="0"/>
                      </a:endParaRPr>
                    </a:p>
                  </a:txBody>
                  <a:tcPr marL="4314" marR="4314" marT="4314" marB="0"/>
                </a:tc>
                <a:tc>
                  <a:txBody>
                    <a:bodyPr/>
                    <a:lstStyle/>
                    <a:p>
                      <a:pPr algn="r" fontAlgn="t"/>
                      <a:r>
                        <a:rPr lang="en-US" sz="900" u="none" strike="noStrike">
                          <a:effectLst/>
                        </a:rPr>
                        <a:t>Sep 29, 2018</a:t>
                      </a:r>
                      <a:endParaRPr lang="en-US" sz="900" b="1" i="0" u="none" strike="noStrike">
                        <a:solidFill>
                          <a:srgbClr val="252525"/>
                        </a:solidFill>
                        <a:effectLst/>
                        <a:latin typeface="Calibri" panose="020F0502020204030204" pitchFamily="34" charset="0"/>
                      </a:endParaRPr>
                    </a:p>
                  </a:txBody>
                  <a:tcPr marL="4314" marR="4314" marT="4314" marB="0"/>
                </a:tc>
                <a:extLst>
                  <a:ext uri="{0D108BD9-81ED-4DB2-BD59-A6C34878D82A}">
                    <a16:rowId xmlns:a16="http://schemas.microsoft.com/office/drawing/2014/main" val="4001207515"/>
                  </a:ext>
                </a:extLst>
              </a:tr>
              <a:tr h="161222">
                <a:tc>
                  <a:txBody>
                    <a:bodyPr/>
                    <a:lstStyle/>
                    <a:p>
                      <a:pPr algn="l" fontAlgn="b"/>
                      <a:r>
                        <a:rPr lang="en-US" sz="900" u="none" strike="noStrike">
                          <a:effectLst/>
                        </a:rPr>
                        <a:t>Debt Ratios</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r>
                        <a:rPr lang="en-US" sz="900" u="none" strike="noStrike">
                          <a:effectLst/>
                        </a:rPr>
                        <a:t> </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r>
                        <a:rPr lang="en-US" sz="900" u="none" strike="noStrike">
                          <a:effectLst/>
                        </a:rPr>
                        <a:t> </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r>
                        <a:rPr lang="en-US" sz="900" u="none" strike="noStrike">
                          <a:effectLst/>
                        </a:rPr>
                        <a:t> </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r>
                        <a:rPr lang="en-US" sz="900" u="none" strike="noStrike">
                          <a:effectLst/>
                        </a:rPr>
                        <a:t> </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r>
                        <a:rPr lang="en-US" sz="900" u="none" strike="noStrike">
                          <a:effectLst/>
                        </a:rPr>
                        <a:t> </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r>
                        <a:rPr lang="en-US" sz="900" u="none" strike="noStrike">
                          <a:effectLst/>
                        </a:rPr>
                        <a:t> </a:t>
                      </a:r>
                      <a:endParaRPr lang="en-US" sz="900" b="0" i="0" u="none" strike="noStrike">
                        <a:solidFill>
                          <a:srgbClr val="000000"/>
                        </a:solidFill>
                        <a:effectLst/>
                        <a:latin typeface="Calibri" panose="020F0502020204030204" pitchFamily="34" charset="0"/>
                      </a:endParaRPr>
                    </a:p>
                  </a:txBody>
                  <a:tcPr marL="4314" marR="4314" marT="4314" marB="0" anchor="b"/>
                </a:tc>
                <a:extLst>
                  <a:ext uri="{0D108BD9-81ED-4DB2-BD59-A6C34878D82A}">
                    <a16:rowId xmlns:a16="http://schemas.microsoft.com/office/drawing/2014/main" val="2328593839"/>
                  </a:ext>
                </a:extLst>
              </a:tr>
              <a:tr h="161222">
                <a:tc>
                  <a:txBody>
                    <a:bodyPr/>
                    <a:lstStyle/>
                    <a:p>
                      <a:pPr algn="ctr" fontAlgn="b"/>
                      <a:r>
                        <a:rPr lang="en-US" sz="900" u="none" strike="noStrike">
                          <a:effectLst/>
                        </a:rPr>
                        <a:t>Debt to equity</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ctr" fontAlgn="b"/>
                      <a:r>
                        <a:rPr lang="en-US" sz="900" u="none" strike="noStrike">
                          <a:effectLst/>
                        </a:rPr>
                        <a:t>1.80</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ctr" fontAlgn="b"/>
                      <a:r>
                        <a:rPr lang="en-US" sz="900" u="none" strike="noStrike">
                          <a:effectLst/>
                        </a:rPr>
                        <a:t>2.39</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ctr" fontAlgn="b"/>
                      <a:r>
                        <a:rPr lang="en-US" sz="900" u="none" strike="noStrike">
                          <a:effectLst/>
                        </a:rPr>
                        <a:t>1.99</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ctr" fontAlgn="b"/>
                      <a:r>
                        <a:rPr lang="en-US" sz="900" u="none" strike="noStrike">
                          <a:effectLst/>
                        </a:rPr>
                        <a:t>1.73</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ctr" fontAlgn="b"/>
                      <a:r>
                        <a:rPr lang="en-US" sz="900" u="none" strike="noStrike">
                          <a:effectLst/>
                        </a:rPr>
                        <a:t>1.19</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ctr" fontAlgn="b"/>
                      <a:r>
                        <a:rPr lang="en-US" sz="900" u="none" strike="noStrike">
                          <a:effectLst/>
                        </a:rPr>
                        <a:t>1.07</a:t>
                      </a:r>
                      <a:endParaRPr lang="en-US" sz="900" b="0" i="0" u="none" strike="noStrike">
                        <a:solidFill>
                          <a:srgbClr val="000000"/>
                        </a:solidFill>
                        <a:effectLst/>
                        <a:latin typeface="Calibri" panose="020F0502020204030204" pitchFamily="34" charset="0"/>
                      </a:endParaRPr>
                    </a:p>
                  </a:txBody>
                  <a:tcPr marL="4314" marR="4314" marT="4314" marB="0" anchor="b"/>
                </a:tc>
                <a:extLst>
                  <a:ext uri="{0D108BD9-81ED-4DB2-BD59-A6C34878D82A}">
                    <a16:rowId xmlns:a16="http://schemas.microsoft.com/office/drawing/2014/main" val="2628907727"/>
                  </a:ext>
                </a:extLst>
              </a:tr>
              <a:tr h="161222">
                <a:tc>
                  <a:txBody>
                    <a:bodyPr/>
                    <a:lstStyle/>
                    <a:p>
                      <a:pPr algn="ctr" fontAlgn="b"/>
                      <a:r>
                        <a:rPr lang="en-US" sz="900" u="none" strike="noStrike">
                          <a:effectLst/>
                        </a:rPr>
                        <a:t>Debt to capital</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ctr" fontAlgn="b"/>
                      <a:r>
                        <a:rPr lang="en-US" sz="900" u="none" strike="noStrike">
                          <a:effectLst/>
                        </a:rPr>
                        <a:t>0.64</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ctr" fontAlgn="b"/>
                      <a:r>
                        <a:rPr lang="en-US" sz="900" u="none" strike="noStrike">
                          <a:effectLst/>
                        </a:rPr>
                        <a:t>0.70</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ctr" fontAlgn="b"/>
                      <a:r>
                        <a:rPr lang="en-US" sz="900" u="none" strike="noStrike">
                          <a:effectLst/>
                        </a:rPr>
                        <a:t>0.67</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ctr" fontAlgn="b"/>
                      <a:r>
                        <a:rPr lang="en-US" sz="900" u="none" strike="noStrike">
                          <a:effectLst/>
                        </a:rPr>
                        <a:t>0.63</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ctr" fontAlgn="b"/>
                      <a:r>
                        <a:rPr lang="en-US" sz="900" u="none" strike="noStrike">
                          <a:effectLst/>
                        </a:rPr>
                        <a:t>0.54</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ctr" fontAlgn="b"/>
                      <a:r>
                        <a:rPr lang="en-US" sz="900" u="none" strike="noStrike">
                          <a:effectLst/>
                        </a:rPr>
                        <a:t>0.52</a:t>
                      </a:r>
                      <a:endParaRPr lang="en-US" sz="900" b="0" i="0" u="none" strike="noStrike">
                        <a:solidFill>
                          <a:srgbClr val="000000"/>
                        </a:solidFill>
                        <a:effectLst/>
                        <a:latin typeface="Calibri" panose="020F0502020204030204" pitchFamily="34" charset="0"/>
                      </a:endParaRPr>
                    </a:p>
                  </a:txBody>
                  <a:tcPr marL="4314" marR="4314" marT="4314" marB="0" anchor="b"/>
                </a:tc>
                <a:extLst>
                  <a:ext uri="{0D108BD9-81ED-4DB2-BD59-A6C34878D82A}">
                    <a16:rowId xmlns:a16="http://schemas.microsoft.com/office/drawing/2014/main" val="4291235033"/>
                  </a:ext>
                </a:extLst>
              </a:tr>
              <a:tr h="161222">
                <a:tc>
                  <a:txBody>
                    <a:bodyPr/>
                    <a:lstStyle/>
                    <a:p>
                      <a:pPr algn="ctr" fontAlgn="b"/>
                      <a:r>
                        <a:rPr lang="en-US" sz="900" u="none" strike="noStrike">
                          <a:effectLst/>
                        </a:rPr>
                        <a:t>Debt to assests</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ctr" fontAlgn="b"/>
                      <a:r>
                        <a:rPr lang="en-US" sz="900" u="none" strike="noStrike">
                          <a:effectLst/>
                        </a:rPr>
                        <a:t>0.32</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ctr" fontAlgn="b"/>
                      <a:r>
                        <a:rPr lang="en-US" sz="900" u="none" strike="noStrike">
                          <a:effectLst/>
                        </a:rPr>
                        <a:t>0.34</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ctr" fontAlgn="b"/>
                      <a:r>
                        <a:rPr lang="en-US" sz="900" u="none" strike="noStrike">
                          <a:effectLst/>
                        </a:rPr>
                        <a:t>0.36</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ctr" fontAlgn="b"/>
                      <a:r>
                        <a:rPr lang="en-US" sz="900" u="none" strike="noStrike">
                          <a:effectLst/>
                        </a:rPr>
                        <a:t>0.35</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ctr" fontAlgn="b"/>
                      <a:r>
                        <a:rPr lang="en-US" sz="900" u="none" strike="noStrike">
                          <a:effectLst/>
                        </a:rPr>
                        <a:t>0.32</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ctr" fontAlgn="b"/>
                      <a:r>
                        <a:rPr lang="en-US" sz="900" u="none" strike="noStrike">
                          <a:effectLst/>
                        </a:rPr>
                        <a:t>0.31</a:t>
                      </a:r>
                      <a:endParaRPr lang="en-US" sz="900" b="0" i="0" u="none" strike="noStrike">
                        <a:solidFill>
                          <a:srgbClr val="000000"/>
                        </a:solidFill>
                        <a:effectLst/>
                        <a:latin typeface="Calibri" panose="020F0502020204030204" pitchFamily="34" charset="0"/>
                      </a:endParaRPr>
                    </a:p>
                  </a:txBody>
                  <a:tcPr marL="4314" marR="4314" marT="4314" marB="0" anchor="b"/>
                </a:tc>
                <a:extLst>
                  <a:ext uri="{0D108BD9-81ED-4DB2-BD59-A6C34878D82A}">
                    <a16:rowId xmlns:a16="http://schemas.microsoft.com/office/drawing/2014/main" val="3653708525"/>
                  </a:ext>
                </a:extLst>
              </a:tr>
              <a:tr h="161222">
                <a:tc>
                  <a:txBody>
                    <a:bodyPr/>
                    <a:lstStyle/>
                    <a:p>
                      <a:pPr algn="ctr" fontAlgn="ctr"/>
                      <a:r>
                        <a:rPr lang="en-US" sz="900" u="none" strike="noStrike">
                          <a:effectLst/>
                        </a:rPr>
                        <a:t>Financial leverage</a:t>
                      </a:r>
                      <a:endParaRPr lang="en-US" sz="900" b="0" i="0" u="none" strike="noStrike">
                        <a:solidFill>
                          <a:srgbClr val="000000"/>
                        </a:solidFill>
                        <a:effectLst/>
                        <a:latin typeface="Calibri" panose="020F0502020204030204" pitchFamily="34" charset="0"/>
                      </a:endParaRPr>
                    </a:p>
                  </a:txBody>
                  <a:tcPr marL="4314" marR="4314" marT="4314" marB="0" anchor="ctr"/>
                </a:tc>
                <a:tc>
                  <a:txBody>
                    <a:bodyPr/>
                    <a:lstStyle/>
                    <a:p>
                      <a:pPr algn="ctr" fontAlgn="ctr"/>
                      <a:r>
                        <a:rPr lang="en-US" sz="900" u="none" strike="noStrike">
                          <a:effectLst/>
                        </a:rPr>
                        <a:t>5.67</a:t>
                      </a:r>
                      <a:endParaRPr lang="en-US" sz="900" b="0" i="0" u="none" strike="noStrike">
                        <a:solidFill>
                          <a:srgbClr val="000000"/>
                        </a:solidFill>
                        <a:effectLst/>
                        <a:latin typeface="Calibri" panose="020F0502020204030204" pitchFamily="34" charset="0"/>
                      </a:endParaRPr>
                    </a:p>
                  </a:txBody>
                  <a:tcPr marL="4314" marR="4314" marT="4314" marB="0" anchor="ctr"/>
                </a:tc>
                <a:tc>
                  <a:txBody>
                    <a:bodyPr/>
                    <a:lstStyle/>
                    <a:p>
                      <a:pPr algn="ctr" fontAlgn="ctr"/>
                      <a:r>
                        <a:rPr lang="en-US" sz="900" u="none" strike="noStrike">
                          <a:effectLst/>
                        </a:rPr>
                        <a:t>6.96</a:t>
                      </a:r>
                      <a:endParaRPr lang="en-US" sz="900" b="0" i="0" u="none" strike="noStrike">
                        <a:solidFill>
                          <a:srgbClr val="000000"/>
                        </a:solidFill>
                        <a:effectLst/>
                        <a:latin typeface="Calibri" panose="020F0502020204030204" pitchFamily="34" charset="0"/>
                      </a:endParaRPr>
                    </a:p>
                  </a:txBody>
                  <a:tcPr marL="4314" marR="4314" marT="4314" marB="0" anchor="ctr"/>
                </a:tc>
                <a:tc>
                  <a:txBody>
                    <a:bodyPr/>
                    <a:lstStyle/>
                    <a:p>
                      <a:pPr algn="ctr" fontAlgn="ctr"/>
                      <a:r>
                        <a:rPr lang="en-US" sz="900" u="none" strike="noStrike">
                          <a:effectLst/>
                        </a:rPr>
                        <a:t>5.56</a:t>
                      </a:r>
                      <a:endParaRPr lang="en-US" sz="900" b="0" i="0" u="none" strike="noStrike">
                        <a:solidFill>
                          <a:srgbClr val="000000"/>
                        </a:solidFill>
                        <a:effectLst/>
                        <a:latin typeface="Calibri" panose="020F0502020204030204" pitchFamily="34" charset="0"/>
                      </a:endParaRPr>
                    </a:p>
                  </a:txBody>
                  <a:tcPr marL="4314" marR="4314" marT="4314" marB="0" anchor="ctr"/>
                </a:tc>
                <a:tc>
                  <a:txBody>
                    <a:bodyPr/>
                    <a:lstStyle/>
                    <a:p>
                      <a:pPr algn="ctr" fontAlgn="ctr"/>
                      <a:r>
                        <a:rPr lang="en-US" sz="900" u="none" strike="noStrike">
                          <a:effectLst/>
                        </a:rPr>
                        <a:t>4.96</a:t>
                      </a:r>
                      <a:endParaRPr lang="en-US" sz="900" b="0" i="0" u="none" strike="noStrike">
                        <a:solidFill>
                          <a:srgbClr val="000000"/>
                        </a:solidFill>
                        <a:effectLst/>
                        <a:latin typeface="Calibri" panose="020F0502020204030204" pitchFamily="34" charset="0"/>
                      </a:endParaRPr>
                    </a:p>
                  </a:txBody>
                  <a:tcPr marL="4314" marR="4314" marT="4314" marB="0" anchor="ctr"/>
                </a:tc>
                <a:tc>
                  <a:txBody>
                    <a:bodyPr/>
                    <a:lstStyle/>
                    <a:p>
                      <a:pPr algn="ctr" fontAlgn="ctr"/>
                      <a:r>
                        <a:rPr lang="en-US" sz="900" u="none" strike="noStrike">
                          <a:effectLst/>
                        </a:rPr>
                        <a:t>3.74</a:t>
                      </a:r>
                      <a:endParaRPr lang="en-US" sz="900" b="0" i="0" u="none" strike="noStrike">
                        <a:solidFill>
                          <a:srgbClr val="000000"/>
                        </a:solidFill>
                        <a:effectLst/>
                        <a:latin typeface="Calibri" panose="020F0502020204030204" pitchFamily="34" charset="0"/>
                      </a:endParaRPr>
                    </a:p>
                  </a:txBody>
                  <a:tcPr marL="4314" marR="4314" marT="4314" marB="0" anchor="ctr"/>
                </a:tc>
                <a:tc>
                  <a:txBody>
                    <a:bodyPr/>
                    <a:lstStyle/>
                    <a:p>
                      <a:pPr algn="ctr" fontAlgn="ctr"/>
                      <a:r>
                        <a:rPr lang="en-US" sz="900" u="none" strike="noStrike">
                          <a:effectLst/>
                        </a:rPr>
                        <a:t>3.41</a:t>
                      </a:r>
                      <a:endParaRPr lang="en-US" sz="900" b="0" i="0" u="none" strike="noStrike">
                        <a:solidFill>
                          <a:srgbClr val="000000"/>
                        </a:solidFill>
                        <a:effectLst/>
                        <a:latin typeface="Calibri" panose="020F0502020204030204" pitchFamily="34" charset="0"/>
                      </a:endParaRPr>
                    </a:p>
                  </a:txBody>
                  <a:tcPr marL="4314" marR="4314" marT="4314" marB="0" anchor="ctr"/>
                </a:tc>
                <a:extLst>
                  <a:ext uri="{0D108BD9-81ED-4DB2-BD59-A6C34878D82A}">
                    <a16:rowId xmlns:a16="http://schemas.microsoft.com/office/drawing/2014/main" val="393482630"/>
                  </a:ext>
                </a:extLst>
              </a:tr>
              <a:tr h="161222">
                <a:tc>
                  <a:txBody>
                    <a:bodyPr/>
                    <a:lstStyle/>
                    <a:p>
                      <a:pPr algn="l" fontAlgn="b"/>
                      <a:r>
                        <a:rPr lang="en-US" sz="900" u="none" strike="noStrike">
                          <a:effectLst/>
                        </a:rPr>
                        <a:t>Coverage Ratios</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endParaRPr lang="en-US" sz="900" b="0" i="0" u="none" strike="noStrike">
                        <a:solidFill>
                          <a:srgbClr val="000000"/>
                        </a:solidFill>
                        <a:effectLst/>
                        <a:latin typeface="Calibri" panose="020F0502020204030204" pitchFamily="34" charset="0"/>
                      </a:endParaRPr>
                    </a:p>
                  </a:txBody>
                  <a:tcPr marL="4314" marR="4314" marT="4314" marB="0" anchor="b"/>
                </a:tc>
                <a:extLst>
                  <a:ext uri="{0D108BD9-81ED-4DB2-BD59-A6C34878D82A}">
                    <a16:rowId xmlns:a16="http://schemas.microsoft.com/office/drawing/2014/main" val="3382422799"/>
                  </a:ext>
                </a:extLst>
              </a:tr>
              <a:tr h="161222">
                <a:tc>
                  <a:txBody>
                    <a:bodyPr/>
                    <a:lstStyle/>
                    <a:p>
                      <a:pPr algn="ctr" fontAlgn="b"/>
                      <a:r>
                        <a:rPr lang="en-US" sz="900" u="none" strike="noStrike">
                          <a:effectLst/>
                        </a:rPr>
                        <a:t>Interest coverage</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r" fontAlgn="b"/>
                      <a:r>
                        <a:rPr lang="en-US" sz="900" u="none" strike="noStrike">
                          <a:effectLst/>
                        </a:rPr>
                        <a:t>29.92</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r" fontAlgn="b"/>
                      <a:r>
                        <a:rPr lang="en-US" sz="900" u="none" strike="noStrike">
                          <a:effectLst/>
                        </a:rPr>
                        <a:t>41.64</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r" fontAlgn="b"/>
                      <a:r>
                        <a:rPr lang="en-US" sz="900" u="none" strike="noStrike">
                          <a:effectLst/>
                        </a:rPr>
                        <a:t>42.29</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r" fontAlgn="b"/>
                      <a:r>
                        <a:rPr lang="en-US" sz="900" u="none" strike="noStrike">
                          <a:effectLst/>
                        </a:rPr>
                        <a:t>24.35</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r" fontAlgn="b"/>
                      <a:r>
                        <a:rPr lang="en-US" sz="900" u="none" strike="noStrike">
                          <a:effectLst/>
                        </a:rPr>
                        <a:t>19.38</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r" fontAlgn="b"/>
                      <a:r>
                        <a:rPr lang="en-US" sz="900" u="none" strike="noStrike">
                          <a:effectLst/>
                        </a:rPr>
                        <a:t>23.4</a:t>
                      </a:r>
                      <a:endParaRPr lang="en-US" sz="900" b="0" i="0" u="none" strike="noStrike">
                        <a:solidFill>
                          <a:srgbClr val="000000"/>
                        </a:solidFill>
                        <a:effectLst/>
                        <a:latin typeface="Calibri" panose="020F0502020204030204" pitchFamily="34" charset="0"/>
                      </a:endParaRPr>
                    </a:p>
                  </a:txBody>
                  <a:tcPr marL="4314" marR="4314" marT="4314" marB="0" anchor="b"/>
                </a:tc>
                <a:extLst>
                  <a:ext uri="{0D108BD9-81ED-4DB2-BD59-A6C34878D82A}">
                    <a16:rowId xmlns:a16="http://schemas.microsoft.com/office/drawing/2014/main" val="869284507"/>
                  </a:ext>
                </a:extLst>
              </a:tr>
              <a:tr h="161222">
                <a:tc>
                  <a:txBody>
                    <a:bodyPr/>
                    <a:lstStyle/>
                    <a:p>
                      <a:pPr algn="ctr" fontAlgn="b"/>
                      <a:r>
                        <a:rPr lang="en-US" sz="900" u="none" strike="noStrike">
                          <a:effectLst/>
                        </a:rPr>
                        <a:t>Fixed charge coverage</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r" fontAlgn="b"/>
                      <a:r>
                        <a:rPr lang="en-US" sz="900" u="none" strike="noStrike">
                          <a:effectLst/>
                        </a:rPr>
                        <a:t>28.52</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r" fontAlgn="b"/>
                      <a:r>
                        <a:rPr lang="en-US" sz="900" u="none" strike="noStrike">
                          <a:effectLst/>
                        </a:rPr>
                        <a:t>25.65</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r" fontAlgn="b"/>
                      <a:r>
                        <a:rPr lang="en-US" sz="900" u="none" strike="noStrike">
                          <a:effectLst/>
                        </a:rPr>
                        <a:t>26.13</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r" fontAlgn="b"/>
                      <a:r>
                        <a:rPr lang="en-US" sz="900" u="none" strike="noStrike">
                          <a:effectLst/>
                        </a:rPr>
                        <a:t>16.34</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r" fontAlgn="b"/>
                      <a:r>
                        <a:rPr lang="en-US" sz="900" u="none" strike="noStrike">
                          <a:effectLst/>
                        </a:rPr>
                        <a:t>14.48</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r" fontAlgn="b"/>
                      <a:r>
                        <a:rPr lang="en-US" sz="900" u="none" strike="noStrike">
                          <a:effectLst/>
                        </a:rPr>
                        <a:t>17.42</a:t>
                      </a:r>
                      <a:endParaRPr lang="en-US" sz="900" b="0" i="0" u="none" strike="noStrike">
                        <a:solidFill>
                          <a:srgbClr val="000000"/>
                        </a:solidFill>
                        <a:effectLst/>
                        <a:latin typeface="Calibri" panose="020F0502020204030204" pitchFamily="34" charset="0"/>
                      </a:endParaRPr>
                    </a:p>
                  </a:txBody>
                  <a:tcPr marL="4314" marR="4314" marT="4314" marB="0" anchor="b"/>
                </a:tc>
                <a:extLst>
                  <a:ext uri="{0D108BD9-81ED-4DB2-BD59-A6C34878D82A}">
                    <a16:rowId xmlns:a16="http://schemas.microsoft.com/office/drawing/2014/main" val="1507689405"/>
                  </a:ext>
                </a:extLst>
              </a:tr>
              <a:tr h="161222">
                <a:tc>
                  <a:txBody>
                    <a:bodyPr/>
                    <a:lstStyle/>
                    <a:p>
                      <a:pPr algn="l" fontAlgn="b"/>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endParaRPr lang="en-US" sz="900" b="0" i="0" u="none" strike="noStrike">
                        <a:solidFill>
                          <a:srgbClr val="000000"/>
                        </a:solidFill>
                        <a:effectLst/>
                        <a:latin typeface="Calibri" panose="020F0502020204030204" pitchFamily="34" charset="0"/>
                      </a:endParaRPr>
                    </a:p>
                  </a:txBody>
                  <a:tcPr marL="4314" marR="4314" marT="4314" marB="0" anchor="b"/>
                </a:tc>
                <a:extLst>
                  <a:ext uri="{0D108BD9-81ED-4DB2-BD59-A6C34878D82A}">
                    <a16:rowId xmlns:a16="http://schemas.microsoft.com/office/drawing/2014/main" val="383051037"/>
                  </a:ext>
                </a:extLst>
              </a:tr>
              <a:tr h="246251">
                <a:tc>
                  <a:txBody>
                    <a:bodyPr/>
                    <a:lstStyle/>
                    <a:p>
                      <a:pPr algn="l" fontAlgn="b"/>
                      <a:r>
                        <a:rPr lang="en-US" sz="1300" u="sng" strike="noStrike">
                          <a:effectLst/>
                        </a:rPr>
                        <a:t>Efficiency Ratios</a:t>
                      </a:r>
                      <a:endParaRPr lang="en-US" sz="1300" b="1" i="0" u="sng" strike="noStrike">
                        <a:solidFill>
                          <a:srgbClr val="305496"/>
                        </a:solidFill>
                        <a:effectLst/>
                        <a:latin typeface="Calibri" panose="020F0502020204030204" pitchFamily="34" charset="0"/>
                      </a:endParaRPr>
                    </a:p>
                  </a:txBody>
                  <a:tcPr marL="4314" marR="4314" marT="4314" marB="0" anchor="b"/>
                </a:tc>
                <a:tc>
                  <a:txBody>
                    <a:bodyPr/>
                    <a:lstStyle/>
                    <a:p>
                      <a:pPr algn="l" fontAlgn="b"/>
                      <a:r>
                        <a:rPr lang="en-US" sz="900" u="none" strike="noStrike">
                          <a:effectLst/>
                        </a:rPr>
                        <a:t> </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r>
                        <a:rPr lang="en-US" sz="900" u="none" strike="noStrike">
                          <a:effectLst/>
                        </a:rPr>
                        <a:t> </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r>
                        <a:rPr lang="en-US" sz="900" u="none" strike="noStrike">
                          <a:effectLst/>
                        </a:rPr>
                        <a:t> </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r>
                        <a:rPr lang="en-US" sz="900" u="none" strike="noStrike">
                          <a:effectLst/>
                        </a:rPr>
                        <a:t> </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r>
                        <a:rPr lang="en-US" sz="900" u="none" strike="noStrike">
                          <a:effectLst/>
                        </a:rPr>
                        <a:t> </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r>
                        <a:rPr lang="en-US" sz="900" u="none" strike="noStrike">
                          <a:effectLst/>
                        </a:rPr>
                        <a:t> </a:t>
                      </a:r>
                      <a:endParaRPr lang="en-US" sz="900" b="0" i="0" u="none" strike="noStrike">
                        <a:solidFill>
                          <a:srgbClr val="000000"/>
                        </a:solidFill>
                        <a:effectLst/>
                        <a:latin typeface="Calibri" panose="020F0502020204030204" pitchFamily="34" charset="0"/>
                      </a:endParaRPr>
                    </a:p>
                  </a:txBody>
                  <a:tcPr marL="4314" marR="4314" marT="4314" marB="0" anchor="b"/>
                </a:tc>
                <a:extLst>
                  <a:ext uri="{0D108BD9-81ED-4DB2-BD59-A6C34878D82A}">
                    <a16:rowId xmlns:a16="http://schemas.microsoft.com/office/drawing/2014/main" val="2857003155"/>
                  </a:ext>
                </a:extLst>
              </a:tr>
              <a:tr h="161222">
                <a:tc>
                  <a:txBody>
                    <a:bodyPr/>
                    <a:lstStyle/>
                    <a:p>
                      <a:pPr algn="l" fontAlgn="b"/>
                      <a:r>
                        <a:rPr lang="en-US" sz="900" u="none" strike="noStrike">
                          <a:effectLst/>
                        </a:rPr>
                        <a:t> </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r>
                        <a:rPr lang="en-US" sz="900" u="none" strike="noStrike">
                          <a:effectLst/>
                        </a:rPr>
                        <a:t> </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r>
                        <a:rPr lang="en-US" sz="900" u="none" strike="noStrike">
                          <a:effectLst/>
                        </a:rPr>
                        <a:t> </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r>
                        <a:rPr lang="en-US" sz="900" u="none" strike="noStrike">
                          <a:effectLst/>
                        </a:rPr>
                        <a:t> </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r>
                        <a:rPr lang="en-US" sz="900" u="none" strike="noStrike">
                          <a:effectLst/>
                        </a:rPr>
                        <a:t> </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r>
                        <a:rPr lang="en-US" sz="900" u="none" strike="noStrike">
                          <a:effectLst/>
                        </a:rPr>
                        <a:t> </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r>
                        <a:rPr lang="en-US" sz="900" u="none" strike="noStrike">
                          <a:effectLst/>
                        </a:rPr>
                        <a:t> </a:t>
                      </a:r>
                      <a:endParaRPr lang="en-US" sz="900" b="0" i="0" u="none" strike="noStrike">
                        <a:solidFill>
                          <a:srgbClr val="000000"/>
                        </a:solidFill>
                        <a:effectLst/>
                        <a:latin typeface="Calibri" panose="020F0502020204030204" pitchFamily="34" charset="0"/>
                      </a:endParaRPr>
                    </a:p>
                  </a:txBody>
                  <a:tcPr marL="4314" marR="4314" marT="4314" marB="0" anchor="b"/>
                </a:tc>
                <a:extLst>
                  <a:ext uri="{0D108BD9-81ED-4DB2-BD59-A6C34878D82A}">
                    <a16:rowId xmlns:a16="http://schemas.microsoft.com/office/drawing/2014/main" val="135078525"/>
                  </a:ext>
                </a:extLst>
              </a:tr>
              <a:tr h="161222">
                <a:tc>
                  <a:txBody>
                    <a:bodyPr/>
                    <a:lstStyle/>
                    <a:p>
                      <a:pPr algn="r" fontAlgn="ctr"/>
                      <a:r>
                        <a:rPr lang="en-US" sz="900" u="none" strike="noStrike">
                          <a:effectLst/>
                        </a:rPr>
                        <a:t> </a:t>
                      </a:r>
                      <a:endParaRPr lang="en-US" sz="900" b="1" i="0" u="none" strike="noStrike">
                        <a:solidFill>
                          <a:srgbClr val="252525"/>
                        </a:solidFill>
                        <a:effectLst/>
                        <a:latin typeface="Calibri" panose="020F0502020204030204" pitchFamily="34" charset="0"/>
                      </a:endParaRPr>
                    </a:p>
                  </a:txBody>
                  <a:tcPr marL="4314" marR="4314" marT="4314" marB="0" anchor="ctr"/>
                </a:tc>
                <a:tc>
                  <a:txBody>
                    <a:bodyPr/>
                    <a:lstStyle/>
                    <a:p>
                      <a:pPr algn="r" fontAlgn="ctr"/>
                      <a:r>
                        <a:rPr lang="en-US" sz="900" u="none" strike="noStrike">
                          <a:effectLst/>
                        </a:rPr>
                        <a:t>Sep 30, 2023</a:t>
                      </a:r>
                      <a:endParaRPr lang="en-US" sz="900" b="1" i="0" u="none" strike="noStrike">
                        <a:solidFill>
                          <a:srgbClr val="252525"/>
                        </a:solidFill>
                        <a:effectLst/>
                        <a:latin typeface="Calibri" panose="020F0502020204030204" pitchFamily="34" charset="0"/>
                      </a:endParaRPr>
                    </a:p>
                  </a:txBody>
                  <a:tcPr marL="4314" marR="4314" marT="4314" marB="0" anchor="ctr"/>
                </a:tc>
                <a:tc>
                  <a:txBody>
                    <a:bodyPr/>
                    <a:lstStyle/>
                    <a:p>
                      <a:pPr algn="r" fontAlgn="ctr"/>
                      <a:r>
                        <a:rPr lang="en-US" sz="900" u="none" strike="noStrike">
                          <a:effectLst/>
                        </a:rPr>
                        <a:t>Sep 24, 2022</a:t>
                      </a:r>
                      <a:endParaRPr lang="en-US" sz="900" b="1" i="0" u="none" strike="noStrike">
                        <a:solidFill>
                          <a:srgbClr val="252525"/>
                        </a:solidFill>
                        <a:effectLst/>
                        <a:latin typeface="Calibri" panose="020F0502020204030204" pitchFamily="34" charset="0"/>
                      </a:endParaRPr>
                    </a:p>
                  </a:txBody>
                  <a:tcPr marL="4314" marR="4314" marT="4314" marB="0" anchor="ctr"/>
                </a:tc>
                <a:tc>
                  <a:txBody>
                    <a:bodyPr/>
                    <a:lstStyle/>
                    <a:p>
                      <a:pPr algn="r" fontAlgn="ctr"/>
                      <a:r>
                        <a:rPr lang="en-US" sz="900" u="none" strike="noStrike">
                          <a:effectLst/>
                        </a:rPr>
                        <a:t>Sep 25, 2021</a:t>
                      </a:r>
                      <a:endParaRPr lang="en-US" sz="900" b="1" i="0" u="none" strike="noStrike">
                        <a:solidFill>
                          <a:srgbClr val="252525"/>
                        </a:solidFill>
                        <a:effectLst/>
                        <a:latin typeface="Calibri" panose="020F0502020204030204" pitchFamily="34" charset="0"/>
                      </a:endParaRPr>
                    </a:p>
                  </a:txBody>
                  <a:tcPr marL="4314" marR="4314" marT="4314" marB="0" anchor="ctr"/>
                </a:tc>
                <a:tc>
                  <a:txBody>
                    <a:bodyPr/>
                    <a:lstStyle/>
                    <a:p>
                      <a:pPr algn="r" fontAlgn="ctr"/>
                      <a:r>
                        <a:rPr lang="en-US" sz="900" u="none" strike="noStrike">
                          <a:effectLst/>
                        </a:rPr>
                        <a:t>Sep 26, 2020</a:t>
                      </a:r>
                      <a:endParaRPr lang="en-US" sz="900" b="1" i="0" u="none" strike="noStrike">
                        <a:solidFill>
                          <a:srgbClr val="252525"/>
                        </a:solidFill>
                        <a:effectLst/>
                        <a:latin typeface="Calibri" panose="020F0502020204030204" pitchFamily="34" charset="0"/>
                      </a:endParaRPr>
                    </a:p>
                  </a:txBody>
                  <a:tcPr marL="4314" marR="4314" marT="4314" marB="0" anchor="ctr"/>
                </a:tc>
                <a:tc>
                  <a:txBody>
                    <a:bodyPr/>
                    <a:lstStyle/>
                    <a:p>
                      <a:pPr algn="r" fontAlgn="ctr"/>
                      <a:r>
                        <a:rPr lang="en-US" sz="900" u="none" strike="noStrike">
                          <a:effectLst/>
                        </a:rPr>
                        <a:t>Sep 28, 2019</a:t>
                      </a:r>
                      <a:endParaRPr lang="en-US" sz="900" b="1" i="0" u="none" strike="noStrike">
                        <a:solidFill>
                          <a:srgbClr val="252525"/>
                        </a:solidFill>
                        <a:effectLst/>
                        <a:latin typeface="Calibri" panose="020F0502020204030204" pitchFamily="34" charset="0"/>
                      </a:endParaRPr>
                    </a:p>
                  </a:txBody>
                  <a:tcPr marL="4314" marR="4314" marT="4314" marB="0" anchor="ctr"/>
                </a:tc>
                <a:tc>
                  <a:txBody>
                    <a:bodyPr/>
                    <a:lstStyle/>
                    <a:p>
                      <a:pPr algn="r" fontAlgn="ctr"/>
                      <a:r>
                        <a:rPr lang="en-US" sz="900" u="none" strike="noStrike">
                          <a:effectLst/>
                        </a:rPr>
                        <a:t>Sep 29, 2018</a:t>
                      </a:r>
                      <a:endParaRPr lang="en-US" sz="900" b="1" i="0" u="none" strike="noStrike">
                        <a:solidFill>
                          <a:srgbClr val="252525"/>
                        </a:solidFill>
                        <a:effectLst/>
                        <a:latin typeface="Calibri" panose="020F0502020204030204" pitchFamily="34" charset="0"/>
                      </a:endParaRPr>
                    </a:p>
                  </a:txBody>
                  <a:tcPr marL="4314" marR="4314" marT="4314" marB="0" anchor="ctr"/>
                </a:tc>
                <a:extLst>
                  <a:ext uri="{0D108BD9-81ED-4DB2-BD59-A6C34878D82A}">
                    <a16:rowId xmlns:a16="http://schemas.microsoft.com/office/drawing/2014/main" val="3263389776"/>
                  </a:ext>
                </a:extLst>
              </a:tr>
              <a:tr h="161222">
                <a:tc>
                  <a:txBody>
                    <a:bodyPr/>
                    <a:lstStyle/>
                    <a:p>
                      <a:pPr algn="l" fontAlgn="b"/>
                      <a:r>
                        <a:rPr lang="en-US" sz="900" u="none" strike="noStrike">
                          <a:effectLst/>
                        </a:rPr>
                        <a:t>Inventory turnover</a:t>
                      </a:r>
                      <a:endParaRPr lang="en-US" sz="900" b="0" i="0" u="none" strike="noStrike">
                        <a:solidFill>
                          <a:srgbClr val="000000"/>
                        </a:solidFill>
                        <a:effectLst/>
                        <a:latin typeface="Calibri" panose="020F0502020204030204" pitchFamily="34" charset="0"/>
                      </a:endParaRPr>
                    </a:p>
                  </a:txBody>
                  <a:tcPr marL="77648" marR="4314" marT="4314" marB="0" anchor="b"/>
                </a:tc>
                <a:tc>
                  <a:txBody>
                    <a:bodyPr/>
                    <a:lstStyle/>
                    <a:p>
                      <a:pPr algn="r" fontAlgn="b"/>
                      <a:r>
                        <a:rPr lang="en-US" sz="900" u="none" strike="noStrike">
                          <a:effectLst/>
                        </a:rPr>
                        <a:t>33.82</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r" fontAlgn="b"/>
                      <a:r>
                        <a:rPr lang="en-US" sz="900" u="none" strike="noStrike">
                          <a:effectLst/>
                        </a:rPr>
                        <a:t>45.20</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r" fontAlgn="b"/>
                      <a:r>
                        <a:rPr lang="en-US" sz="900" u="none" strike="noStrike">
                          <a:effectLst/>
                        </a:rPr>
                        <a:t>32.37</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r" fontAlgn="b"/>
                      <a:r>
                        <a:rPr lang="en-US" sz="900" u="none" strike="noStrike">
                          <a:effectLst/>
                        </a:rPr>
                        <a:t>41.75</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r" fontAlgn="b"/>
                      <a:r>
                        <a:rPr lang="en-US" sz="900" u="none" strike="noStrike">
                          <a:effectLst/>
                        </a:rPr>
                        <a:t>39.40</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r" fontAlgn="b"/>
                      <a:r>
                        <a:rPr lang="en-US" sz="900" u="none" strike="noStrike">
                          <a:effectLst/>
                        </a:rPr>
                        <a:t>41.39</a:t>
                      </a:r>
                      <a:endParaRPr lang="en-US" sz="900" b="0" i="0" u="none" strike="noStrike">
                        <a:solidFill>
                          <a:srgbClr val="000000"/>
                        </a:solidFill>
                        <a:effectLst/>
                        <a:latin typeface="Calibri" panose="020F0502020204030204" pitchFamily="34" charset="0"/>
                      </a:endParaRPr>
                    </a:p>
                  </a:txBody>
                  <a:tcPr marL="4314" marR="4314" marT="4314" marB="0" anchor="b"/>
                </a:tc>
                <a:extLst>
                  <a:ext uri="{0D108BD9-81ED-4DB2-BD59-A6C34878D82A}">
                    <a16:rowId xmlns:a16="http://schemas.microsoft.com/office/drawing/2014/main" val="1200530716"/>
                  </a:ext>
                </a:extLst>
              </a:tr>
              <a:tr h="161222">
                <a:tc>
                  <a:txBody>
                    <a:bodyPr/>
                    <a:lstStyle/>
                    <a:p>
                      <a:pPr algn="l" fontAlgn="b"/>
                      <a:r>
                        <a:rPr lang="en-US" sz="900" u="none" strike="noStrike">
                          <a:effectLst/>
                        </a:rPr>
                        <a:t>Asset Turnover</a:t>
                      </a:r>
                      <a:endParaRPr lang="en-US" sz="900" b="0" i="0" u="none" strike="noStrike">
                        <a:solidFill>
                          <a:srgbClr val="000000"/>
                        </a:solidFill>
                        <a:effectLst/>
                        <a:latin typeface="Calibri" panose="020F0502020204030204" pitchFamily="34" charset="0"/>
                      </a:endParaRPr>
                    </a:p>
                  </a:txBody>
                  <a:tcPr marL="77648" marR="4314" marT="4314" marB="0" anchor="b"/>
                </a:tc>
                <a:tc>
                  <a:txBody>
                    <a:bodyPr/>
                    <a:lstStyle/>
                    <a:p>
                      <a:pPr algn="r" fontAlgn="b"/>
                      <a:r>
                        <a:rPr lang="en-US" sz="900" u="none" strike="noStrike">
                          <a:effectLst/>
                        </a:rPr>
                        <a:t>1.09</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r" fontAlgn="b"/>
                      <a:r>
                        <a:rPr lang="en-US" sz="900" u="none" strike="noStrike">
                          <a:effectLst/>
                        </a:rPr>
                        <a:t>1.12</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r" fontAlgn="b"/>
                      <a:r>
                        <a:rPr lang="en-US" sz="900" u="none" strike="noStrike">
                          <a:effectLst/>
                        </a:rPr>
                        <a:t>1.04</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r" fontAlgn="b"/>
                      <a:r>
                        <a:rPr lang="en-US" sz="900" u="none" strike="noStrike">
                          <a:effectLst/>
                        </a:rPr>
                        <a:t>0.85</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r" fontAlgn="b"/>
                      <a:r>
                        <a:rPr lang="en-US" sz="900" u="none" strike="noStrike">
                          <a:effectLst/>
                        </a:rPr>
                        <a:t>0.77</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r" fontAlgn="b"/>
                      <a:r>
                        <a:rPr lang="en-US" sz="900" u="none" strike="noStrike">
                          <a:effectLst/>
                        </a:rPr>
                        <a:t>0.73</a:t>
                      </a:r>
                      <a:endParaRPr lang="en-US" sz="900" b="0" i="0" u="none" strike="noStrike">
                        <a:solidFill>
                          <a:srgbClr val="000000"/>
                        </a:solidFill>
                        <a:effectLst/>
                        <a:latin typeface="Calibri" panose="020F0502020204030204" pitchFamily="34" charset="0"/>
                      </a:endParaRPr>
                    </a:p>
                  </a:txBody>
                  <a:tcPr marL="4314" marR="4314" marT="4314" marB="0" anchor="b"/>
                </a:tc>
                <a:extLst>
                  <a:ext uri="{0D108BD9-81ED-4DB2-BD59-A6C34878D82A}">
                    <a16:rowId xmlns:a16="http://schemas.microsoft.com/office/drawing/2014/main" val="1780075222"/>
                  </a:ext>
                </a:extLst>
              </a:tr>
              <a:tr h="161222">
                <a:tc>
                  <a:txBody>
                    <a:bodyPr/>
                    <a:lstStyle/>
                    <a:p>
                      <a:pPr algn="l" fontAlgn="b"/>
                      <a:r>
                        <a:rPr lang="en-US" sz="900" u="none" strike="noStrike">
                          <a:effectLst/>
                        </a:rPr>
                        <a:t>Accounts Receivable turnover</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r" fontAlgn="b"/>
                      <a:r>
                        <a:rPr lang="en-US" sz="900" u="none" strike="noStrike">
                          <a:effectLst/>
                        </a:rPr>
                        <a:t>6.28</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r" fontAlgn="b"/>
                      <a:r>
                        <a:rPr lang="en-US" sz="900" u="none" strike="noStrike">
                          <a:effectLst/>
                        </a:rPr>
                        <a:t>6.47</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r" fontAlgn="b"/>
                      <a:r>
                        <a:rPr lang="en-US" sz="900" u="none" strike="noStrike">
                          <a:effectLst/>
                        </a:rPr>
                        <a:t>7.1</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r" fontAlgn="b"/>
                      <a:r>
                        <a:rPr lang="en-US" sz="900" u="none" strike="noStrike">
                          <a:effectLst/>
                        </a:rPr>
                        <a:t>7.33</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r" fontAlgn="b"/>
                      <a:r>
                        <a:rPr lang="en-US" sz="900" u="none" strike="noStrike">
                          <a:effectLst/>
                        </a:rPr>
                        <a:t>5.68</a:t>
                      </a:r>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r" fontAlgn="b"/>
                      <a:r>
                        <a:rPr lang="en-US" sz="900" u="none" strike="noStrike">
                          <a:effectLst/>
                        </a:rPr>
                        <a:t>5.42</a:t>
                      </a:r>
                      <a:endParaRPr lang="en-US" sz="900" b="0" i="0" u="none" strike="noStrike">
                        <a:solidFill>
                          <a:srgbClr val="000000"/>
                        </a:solidFill>
                        <a:effectLst/>
                        <a:latin typeface="Calibri" panose="020F0502020204030204" pitchFamily="34" charset="0"/>
                      </a:endParaRPr>
                    </a:p>
                  </a:txBody>
                  <a:tcPr marL="4314" marR="4314" marT="4314" marB="0" anchor="b"/>
                </a:tc>
                <a:extLst>
                  <a:ext uri="{0D108BD9-81ED-4DB2-BD59-A6C34878D82A}">
                    <a16:rowId xmlns:a16="http://schemas.microsoft.com/office/drawing/2014/main" val="3261847837"/>
                  </a:ext>
                </a:extLst>
              </a:tr>
              <a:tr h="161222">
                <a:tc>
                  <a:txBody>
                    <a:bodyPr/>
                    <a:lstStyle/>
                    <a:p>
                      <a:pPr algn="l" fontAlgn="b"/>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endParaRPr lang="en-US" sz="900" b="0" i="0" u="none" strike="noStrike">
                        <a:solidFill>
                          <a:srgbClr val="000000"/>
                        </a:solidFill>
                        <a:effectLst/>
                        <a:latin typeface="Calibri" panose="020F0502020204030204" pitchFamily="34" charset="0"/>
                      </a:endParaRPr>
                    </a:p>
                  </a:txBody>
                  <a:tcPr marL="4314" marR="4314" marT="4314" marB="0" anchor="b"/>
                </a:tc>
                <a:extLst>
                  <a:ext uri="{0D108BD9-81ED-4DB2-BD59-A6C34878D82A}">
                    <a16:rowId xmlns:a16="http://schemas.microsoft.com/office/drawing/2014/main" val="1717541303"/>
                  </a:ext>
                </a:extLst>
              </a:tr>
              <a:tr h="161222">
                <a:tc>
                  <a:txBody>
                    <a:bodyPr/>
                    <a:lstStyle/>
                    <a:p>
                      <a:pPr algn="l" fontAlgn="b"/>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endParaRPr lang="en-US" sz="900" b="0" i="0" u="none" strike="noStrike">
                        <a:solidFill>
                          <a:srgbClr val="000000"/>
                        </a:solidFill>
                        <a:effectLst/>
                        <a:latin typeface="Calibri" panose="020F0502020204030204" pitchFamily="34" charset="0"/>
                      </a:endParaRPr>
                    </a:p>
                  </a:txBody>
                  <a:tcPr marL="4314" marR="4314" marT="4314" marB="0" anchor="b"/>
                </a:tc>
                <a:tc>
                  <a:txBody>
                    <a:bodyPr/>
                    <a:lstStyle/>
                    <a:p>
                      <a:pPr algn="l" fontAlgn="b"/>
                      <a:endParaRPr lang="en-US" sz="900" b="0" i="0" u="none" strike="noStrike" dirty="0">
                        <a:solidFill>
                          <a:srgbClr val="000000"/>
                        </a:solidFill>
                        <a:effectLst/>
                        <a:latin typeface="Calibri" panose="020F0502020204030204" pitchFamily="34" charset="0"/>
                      </a:endParaRPr>
                    </a:p>
                  </a:txBody>
                  <a:tcPr marL="4314" marR="4314" marT="4314" marB="0" anchor="b"/>
                </a:tc>
                <a:extLst>
                  <a:ext uri="{0D108BD9-81ED-4DB2-BD59-A6C34878D82A}">
                    <a16:rowId xmlns:a16="http://schemas.microsoft.com/office/drawing/2014/main" val="1076426160"/>
                  </a:ext>
                </a:extLst>
              </a:tr>
            </a:tbl>
          </a:graphicData>
        </a:graphic>
      </p:graphicFrame>
    </p:spTree>
    <p:extLst>
      <p:ext uri="{BB962C8B-B14F-4D97-AF65-F5344CB8AC3E}">
        <p14:creationId xmlns:p14="http://schemas.microsoft.com/office/powerpoint/2010/main" val="32912815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Apple's iPhone Revenue from Fiscal Q3 2007 to Q3 2023">
            <a:extLst>
              <a:ext uri="{FF2B5EF4-FFF2-40B4-BE49-F238E27FC236}">
                <a16:creationId xmlns:a16="http://schemas.microsoft.com/office/drawing/2014/main" id="{59FD5140-126D-C6B9-20F6-9E9E92E613C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567511" y="2773406"/>
            <a:ext cx="6007255" cy="3879686"/>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28881048-302D-2F8E-EF92-D179BB9E40B1}"/>
              </a:ext>
            </a:extLst>
          </p:cNvPr>
          <p:cNvSpPr txBox="1"/>
          <p:nvPr/>
        </p:nvSpPr>
        <p:spPr>
          <a:xfrm>
            <a:off x="588245" y="372749"/>
            <a:ext cx="10821370" cy="2400657"/>
          </a:xfrm>
          <a:prstGeom prst="rect">
            <a:avLst/>
          </a:prstGeom>
          <a:noFill/>
        </p:spPr>
        <p:txBody>
          <a:bodyPr wrap="square" rtlCol="0">
            <a:spAutoFit/>
          </a:bodyPr>
          <a:lstStyle/>
          <a:p>
            <a:pPr algn="l"/>
            <a:r>
              <a:rPr lang="en-US" sz="2400" b="1" i="0" dirty="0">
                <a:effectLst/>
                <a:latin typeface="Google Sans"/>
              </a:rPr>
              <a:t>APPLE KEY STATISTICS</a:t>
            </a:r>
          </a:p>
          <a:p>
            <a:pPr marL="342900" indent="-342900" algn="l">
              <a:buFont typeface="Arial" panose="020B0604020202020204" pitchFamily="34" charset="0"/>
              <a:buChar char="•"/>
            </a:pPr>
            <a:r>
              <a:rPr lang="en-US" sz="1800" b="0" i="0" dirty="0">
                <a:effectLst/>
                <a:latin typeface="Google Sans"/>
              </a:rPr>
              <a:t>Apple generated $383.2 billion revenue in 2023, 52% came from iPhone sales</a:t>
            </a:r>
          </a:p>
          <a:p>
            <a:pPr marL="342900" indent="-342900" algn="l">
              <a:buFont typeface="Arial" panose="020B0604020202020204" pitchFamily="34" charset="0"/>
              <a:buChar char="•"/>
            </a:pPr>
            <a:r>
              <a:rPr lang="en-US" sz="1800" b="0" i="0" dirty="0">
                <a:effectLst/>
                <a:latin typeface="Google Sans"/>
              </a:rPr>
              <a:t>Apple Services is the second largest division, responsible for 22% of revenue in 2023</a:t>
            </a:r>
          </a:p>
          <a:p>
            <a:pPr marL="342900" indent="-342900" algn="l">
              <a:buFont typeface="Arial" panose="020B0604020202020204" pitchFamily="34" charset="0"/>
              <a:buChar char="•"/>
            </a:pPr>
            <a:r>
              <a:rPr lang="en-US" sz="1800" b="0" i="0" dirty="0">
                <a:effectLst/>
                <a:latin typeface="Google Sans"/>
              </a:rPr>
              <a:t>232 million iPhones, 61 million iPads and 26 million Mac and MacBook units were sold in 2022</a:t>
            </a:r>
          </a:p>
          <a:p>
            <a:pPr marL="342900" indent="-342900" algn="l">
              <a:buFont typeface="Arial" panose="020B0604020202020204" pitchFamily="34" charset="0"/>
              <a:buChar char="•"/>
            </a:pPr>
            <a:r>
              <a:rPr lang="en-US" sz="1800" b="0" i="0" dirty="0">
                <a:effectLst/>
                <a:latin typeface="Google Sans"/>
              </a:rPr>
              <a:t>Apple’s home and wearables division declined by 3.6% in 2023</a:t>
            </a:r>
          </a:p>
          <a:p>
            <a:pPr marL="342900" indent="-342900" algn="l">
              <a:buFont typeface="Arial" panose="020B0604020202020204" pitchFamily="34" charset="0"/>
              <a:buChar char="•"/>
            </a:pPr>
            <a:r>
              <a:rPr lang="en-US" sz="1800" b="0" i="0" dirty="0">
                <a:effectLst/>
                <a:latin typeface="Google Sans"/>
              </a:rPr>
              <a:t>It sold 82 million </a:t>
            </a:r>
            <a:r>
              <a:rPr lang="en-US" sz="1800" b="0" i="0" dirty="0" err="1">
                <a:effectLst/>
                <a:latin typeface="Google Sans"/>
              </a:rPr>
              <a:t>AirPods</a:t>
            </a:r>
            <a:r>
              <a:rPr lang="en-US" sz="1800" b="0" i="0" dirty="0">
                <a:effectLst/>
                <a:latin typeface="Google Sans"/>
              </a:rPr>
              <a:t> and 53 million Apple Watches in 2022</a:t>
            </a:r>
          </a:p>
          <a:p>
            <a:pPr marL="342900" indent="-342900" algn="l">
              <a:buFont typeface="Arial" panose="020B0604020202020204" pitchFamily="34" charset="0"/>
              <a:buChar char="•"/>
            </a:pPr>
            <a:r>
              <a:rPr lang="en-US" sz="1800" b="0" i="0" dirty="0">
                <a:effectLst/>
                <a:latin typeface="Google Sans"/>
              </a:rPr>
              <a:t>Apple Music has 88 million subscribers, Apple TV+ has over 75 million</a:t>
            </a:r>
          </a:p>
          <a:p>
            <a:endParaRPr lang="en-US" dirty="0"/>
          </a:p>
        </p:txBody>
      </p:sp>
      <p:pic>
        <p:nvPicPr>
          <p:cNvPr id="6" name="Picture 5" descr="A person with his hand on his head&#10;&#10;Description automatically generated">
            <a:extLst>
              <a:ext uri="{FF2B5EF4-FFF2-40B4-BE49-F238E27FC236}">
                <a16:creationId xmlns:a16="http://schemas.microsoft.com/office/drawing/2014/main" id="{8303E9FB-E09E-1FA7-01C8-32DBD0F076EC}"/>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9070521" y="5029200"/>
            <a:ext cx="3028707" cy="1708191"/>
          </a:xfrm>
          <a:prstGeom prst="rect">
            <a:avLst/>
          </a:prstGeom>
          <a:ln>
            <a:noFill/>
          </a:ln>
          <a:effectLst>
            <a:softEdge rad="112500"/>
          </a:effectLst>
        </p:spPr>
      </p:pic>
    </p:spTree>
    <p:extLst>
      <p:ext uri="{BB962C8B-B14F-4D97-AF65-F5344CB8AC3E}">
        <p14:creationId xmlns:p14="http://schemas.microsoft.com/office/powerpoint/2010/main" val="304944016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Picture 22">
            <a:extLst>
              <a:ext uri="{FF2B5EF4-FFF2-40B4-BE49-F238E27FC236}">
                <a16:creationId xmlns:a16="http://schemas.microsoft.com/office/drawing/2014/main" id="{C7937275-5915-617E-BDD7-615BE83EF849}"/>
              </a:ext>
              <a:ext uri="{C183D7F6-B498-43B3-948B-1728B52AA6E4}">
                <adec:decorative xmlns:adec="http://schemas.microsoft.com/office/drawing/2017/decorative" val="1"/>
              </a:ext>
            </a:extLst>
          </p:cNvPr>
          <p:cNvPicPr>
            <a:picLocks noChangeAspect="1"/>
          </p:cNvPicPr>
          <p:nvPr/>
        </p:nvPicPr>
        <p:blipFill rotWithShape="1">
          <a:blip r:embed="rId2">
            <a:alphaModFix amt="50000"/>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2" name="TextBox 1">
            <a:extLst>
              <a:ext uri="{FF2B5EF4-FFF2-40B4-BE49-F238E27FC236}">
                <a16:creationId xmlns:a16="http://schemas.microsoft.com/office/drawing/2014/main" id="{582BCB13-3AD3-529F-2EF9-96784FDA8E01}"/>
              </a:ext>
            </a:extLst>
          </p:cNvPr>
          <p:cNvSpPr txBox="1"/>
          <p:nvPr/>
        </p:nvSpPr>
        <p:spPr>
          <a:xfrm>
            <a:off x="1524000" y="1122362"/>
            <a:ext cx="9144000" cy="2900518"/>
          </a:xfrm>
          <a:prstGeom prst="rect">
            <a:avLst/>
          </a:prstGeom>
        </p:spPr>
        <p:txBody>
          <a:bodyPr vert="horz" lIns="91440" tIns="45720" rIns="91440" bIns="45720" rtlCol="0" anchor="b">
            <a:normAutofit/>
          </a:bodyPr>
          <a:lstStyle/>
          <a:p>
            <a:pPr algn="ctr">
              <a:lnSpc>
                <a:spcPct val="90000"/>
              </a:lnSpc>
              <a:spcBef>
                <a:spcPct val="0"/>
              </a:spcBef>
              <a:spcAft>
                <a:spcPts val="600"/>
              </a:spcAft>
            </a:pPr>
            <a:r>
              <a:rPr lang="en-US" sz="6000">
                <a:solidFill>
                  <a:srgbClr val="FFFFFF"/>
                </a:solidFill>
                <a:latin typeface="+mj-lt"/>
                <a:ea typeface="+mj-ea"/>
                <a:cs typeface="+mj-cs"/>
              </a:rPr>
              <a:t>SWOT ANALYSIS</a:t>
            </a:r>
          </a:p>
        </p:txBody>
      </p:sp>
      <p:sp>
        <p:nvSpPr>
          <p:cNvPr id="3" name="AutoShape 2" descr="Pixground – Download High-Quality 4K Wallpapers for Free">
            <a:extLst>
              <a:ext uri="{FF2B5EF4-FFF2-40B4-BE49-F238E27FC236}">
                <a16:creationId xmlns:a16="http://schemas.microsoft.com/office/drawing/2014/main" id="{75FAAAA6-C974-9A0F-5673-D79527B7AC05}"/>
              </a:ext>
            </a:extLst>
          </p:cNvPr>
          <p:cNvSpPr>
            <a:spLocks noChangeAspect="1" noChangeArrowheads="1"/>
          </p:cNvSpPr>
          <p:nvPr/>
        </p:nvSpPr>
        <p:spPr bwMode="auto">
          <a:xfrm>
            <a:off x="5943599" y="3276599"/>
            <a:ext cx="4380689" cy="4380689"/>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44998566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CCDBFEF-2813-4508-A1A0-F8F9B6A09EF2}"/>
              </a:ext>
            </a:extLst>
          </p:cNvPr>
          <p:cNvSpPr txBox="1"/>
          <p:nvPr/>
        </p:nvSpPr>
        <p:spPr>
          <a:xfrm>
            <a:off x="479898" y="667966"/>
            <a:ext cx="9118060" cy="3754874"/>
          </a:xfrm>
          <a:prstGeom prst="rect">
            <a:avLst/>
          </a:prstGeom>
          <a:noFill/>
        </p:spPr>
        <p:txBody>
          <a:bodyPr wrap="square" rtlCol="0">
            <a:spAutoFit/>
          </a:bodyPr>
          <a:lstStyle/>
          <a:p>
            <a:pPr algn="l"/>
            <a:r>
              <a:rPr lang="en-US" sz="2000" b="1" i="0" dirty="0">
                <a:effectLst/>
                <a:latin typeface="Google Sans"/>
              </a:rPr>
              <a:t>Strengths</a:t>
            </a:r>
          </a:p>
          <a:p>
            <a:pPr algn="l">
              <a:buFont typeface="Arial" panose="020B0604020202020204" pitchFamily="34" charset="0"/>
              <a:buChar char="•"/>
            </a:pPr>
            <a:r>
              <a:rPr lang="en-US" sz="2000" b="0" i="0" dirty="0">
                <a:effectLst/>
                <a:latin typeface="Google Sans"/>
              </a:rPr>
              <a:t>Strong brand reputation: Apple is one of the most recognizable and respected brands in the world. This gives the company a significant advantage over its competitors.</a:t>
            </a:r>
          </a:p>
          <a:p>
            <a:pPr algn="l">
              <a:buFont typeface="Arial" panose="020B0604020202020204" pitchFamily="34" charset="0"/>
              <a:buChar char="•"/>
            </a:pPr>
            <a:r>
              <a:rPr lang="en-US" sz="2000" b="0" i="0" dirty="0">
                <a:effectLst/>
                <a:latin typeface="Google Sans"/>
              </a:rPr>
              <a:t>Loyal customer base: Apple has a very loyal customer base, with many customers who are willing to pay a premium for the company's products.</a:t>
            </a:r>
          </a:p>
          <a:p>
            <a:pPr algn="l">
              <a:buFont typeface="Arial" panose="020B0604020202020204" pitchFamily="34" charset="0"/>
              <a:buChar char="•"/>
            </a:pPr>
            <a:r>
              <a:rPr lang="en-US" sz="2000" b="0" i="0" dirty="0">
                <a:effectLst/>
                <a:latin typeface="Google Sans"/>
              </a:rPr>
              <a:t>Innovative products: Apple is known for its innovative products, which often set the standard for the industry.</a:t>
            </a:r>
          </a:p>
          <a:p>
            <a:pPr algn="l">
              <a:buFont typeface="Arial" panose="020B0604020202020204" pitchFamily="34" charset="0"/>
              <a:buChar char="•"/>
            </a:pPr>
            <a:r>
              <a:rPr lang="en-US" sz="2000" b="0" i="0" dirty="0">
                <a:effectLst/>
                <a:latin typeface="Google Sans"/>
              </a:rPr>
              <a:t>Strong financial position: Apple has a very strong financial position, with a large cash hoard and a healthy balance sheet.</a:t>
            </a:r>
          </a:p>
          <a:p>
            <a:pPr algn="l">
              <a:buFont typeface="Arial" panose="020B0604020202020204" pitchFamily="34" charset="0"/>
              <a:buChar char="•"/>
            </a:pPr>
            <a:r>
              <a:rPr lang="en-US" sz="2000" b="0" i="0" dirty="0">
                <a:effectLst/>
                <a:latin typeface="Google Sans"/>
              </a:rPr>
              <a:t>Global reach: Apple sells its products in over 150 countries around the world. This gives the company a large and diversified market base.</a:t>
            </a:r>
          </a:p>
          <a:p>
            <a:endParaRPr lang="en-US" dirty="0">
              <a:solidFill>
                <a:schemeClr val="bg1"/>
              </a:solidFill>
            </a:endParaRPr>
          </a:p>
        </p:txBody>
      </p:sp>
      <p:pic>
        <p:nvPicPr>
          <p:cNvPr id="6" name="Picture 5" descr="A logo of a large amount of money&#10;&#10;Description automatically generated">
            <a:extLst>
              <a:ext uri="{FF2B5EF4-FFF2-40B4-BE49-F238E27FC236}">
                <a16:creationId xmlns:a16="http://schemas.microsoft.com/office/drawing/2014/main" id="{37AFA921-308C-7997-572C-C7B692E6710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21127" y="3874372"/>
            <a:ext cx="2764752" cy="2983628"/>
          </a:xfrm>
          <a:prstGeom prst="rect">
            <a:avLst/>
          </a:prstGeom>
          <a:ln>
            <a:noFill/>
          </a:ln>
          <a:effectLst>
            <a:softEdge rad="112500"/>
          </a:effectLst>
        </p:spPr>
      </p:pic>
    </p:spTree>
    <p:extLst>
      <p:ext uri="{BB962C8B-B14F-4D97-AF65-F5344CB8AC3E}">
        <p14:creationId xmlns:p14="http://schemas.microsoft.com/office/powerpoint/2010/main" val="2902586585"/>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CCDBFEF-2813-4508-A1A0-F8F9B6A09EF2}"/>
              </a:ext>
            </a:extLst>
          </p:cNvPr>
          <p:cNvSpPr txBox="1"/>
          <p:nvPr/>
        </p:nvSpPr>
        <p:spPr>
          <a:xfrm>
            <a:off x="479898" y="667966"/>
            <a:ext cx="9118060" cy="3754874"/>
          </a:xfrm>
          <a:prstGeom prst="rect">
            <a:avLst/>
          </a:prstGeom>
          <a:noFill/>
        </p:spPr>
        <p:txBody>
          <a:bodyPr wrap="square" rtlCol="0">
            <a:spAutoFit/>
          </a:bodyPr>
          <a:lstStyle/>
          <a:p>
            <a:pPr algn="l"/>
            <a:r>
              <a:rPr lang="en-US" sz="2000" b="1" i="0" dirty="0">
                <a:effectLst/>
                <a:latin typeface="Google Sans"/>
              </a:rPr>
              <a:t>Weaknesses</a:t>
            </a:r>
          </a:p>
          <a:p>
            <a:pPr algn="l">
              <a:buFont typeface="Arial" panose="020B0604020202020204" pitchFamily="34" charset="0"/>
              <a:buChar char="•"/>
            </a:pPr>
            <a:r>
              <a:rPr lang="en-US" sz="2000" b="0" i="0" dirty="0">
                <a:effectLst/>
                <a:latin typeface="Google Sans"/>
              </a:rPr>
              <a:t>Dependence on a few key products: Apple is heavily reliant on a few key products, such as the iPhone, iPad, and Mac. This makes the company vulnerable to changes in consumer demand or technological shifts.</a:t>
            </a:r>
          </a:p>
          <a:p>
            <a:pPr algn="l">
              <a:buFont typeface="Arial" panose="020B0604020202020204" pitchFamily="34" charset="0"/>
              <a:buChar char="•"/>
            </a:pPr>
            <a:r>
              <a:rPr lang="en-US" sz="2000" b="0" i="0" dirty="0">
                <a:effectLst/>
                <a:latin typeface="Google Sans"/>
              </a:rPr>
              <a:t>High product prices: Apple's products are typically priced at a premium compared to its competitors. This can make them less affordable for some consumers.</a:t>
            </a:r>
          </a:p>
          <a:p>
            <a:pPr algn="l">
              <a:buFont typeface="Arial" panose="020B0604020202020204" pitchFamily="34" charset="0"/>
              <a:buChar char="•"/>
            </a:pPr>
            <a:r>
              <a:rPr lang="en-US" sz="2000" b="0" i="0" dirty="0">
                <a:effectLst/>
                <a:latin typeface="Google Sans"/>
              </a:rPr>
              <a:t>Reliance on contract manufacturers: Apple relies on contract manufacturers to produce its products. This can make the company vulnerable to supply chain disruptions.</a:t>
            </a:r>
          </a:p>
          <a:p>
            <a:pPr algn="l">
              <a:buFont typeface="Arial" panose="020B0604020202020204" pitchFamily="34" charset="0"/>
              <a:buChar char="•"/>
            </a:pPr>
            <a:r>
              <a:rPr lang="en-US" sz="2000" b="0" i="0" dirty="0">
                <a:effectLst/>
                <a:latin typeface="Google Sans"/>
              </a:rPr>
              <a:t>Legal and regulatory challenges: Apple has faced a number of legal and regulatory challenges in recent years, such as antitrust lawsuits and intellectual property disputes.</a:t>
            </a:r>
          </a:p>
        </p:txBody>
      </p:sp>
      <p:pic>
        <p:nvPicPr>
          <p:cNvPr id="5" name="Picture 4" descr="A cat sitting at a table with a computer&#10;&#10;Description automatically generated">
            <a:extLst>
              <a:ext uri="{FF2B5EF4-FFF2-40B4-BE49-F238E27FC236}">
                <a16:creationId xmlns:a16="http://schemas.microsoft.com/office/drawing/2014/main" id="{B9E8FCD7-1260-934F-DAA1-BECE90909C07}"/>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597958" y="4366846"/>
            <a:ext cx="2379785" cy="2379785"/>
          </a:xfrm>
          <a:prstGeom prst="rect">
            <a:avLst/>
          </a:prstGeom>
          <a:ln>
            <a:noFill/>
          </a:ln>
          <a:effectLst>
            <a:softEdge rad="112500"/>
          </a:effectLst>
        </p:spPr>
      </p:pic>
    </p:spTree>
    <p:extLst>
      <p:ext uri="{BB962C8B-B14F-4D97-AF65-F5344CB8AC3E}">
        <p14:creationId xmlns:p14="http://schemas.microsoft.com/office/powerpoint/2010/main" val="1849051151"/>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CCDBFEF-2813-4508-A1A0-F8F9B6A09EF2}"/>
              </a:ext>
            </a:extLst>
          </p:cNvPr>
          <p:cNvSpPr txBox="1"/>
          <p:nvPr/>
        </p:nvSpPr>
        <p:spPr>
          <a:xfrm>
            <a:off x="479898" y="667966"/>
            <a:ext cx="9118060" cy="4401205"/>
          </a:xfrm>
          <a:prstGeom prst="rect">
            <a:avLst/>
          </a:prstGeom>
          <a:noFill/>
        </p:spPr>
        <p:txBody>
          <a:bodyPr wrap="square" rtlCol="0">
            <a:spAutoFit/>
          </a:bodyPr>
          <a:lstStyle/>
          <a:p>
            <a:pPr algn="l"/>
            <a:r>
              <a:rPr lang="en-US" sz="2000" b="1" i="0" dirty="0">
                <a:effectLst/>
                <a:latin typeface="Google Sans"/>
              </a:rPr>
              <a:t>Opportunities</a:t>
            </a:r>
          </a:p>
          <a:p>
            <a:pPr algn="l">
              <a:buFont typeface="Arial" panose="020B0604020202020204" pitchFamily="34" charset="0"/>
              <a:buChar char="•"/>
            </a:pPr>
            <a:r>
              <a:rPr lang="en-US" sz="2000" b="0" i="0" dirty="0">
                <a:effectLst/>
                <a:latin typeface="Google Sans"/>
              </a:rPr>
              <a:t>Growing demand for consumer electronics: The demand for consumer electronics is expected to continue to grow in the coming years. This is a good opportunity for Apple, as it is a leading manufacturer of consumer electronics products.</a:t>
            </a:r>
          </a:p>
          <a:p>
            <a:pPr algn="l">
              <a:buFont typeface="Arial" panose="020B0604020202020204" pitchFamily="34" charset="0"/>
              <a:buChar char="•"/>
            </a:pPr>
            <a:r>
              <a:rPr lang="en-US" sz="2000" b="0" i="0" dirty="0">
                <a:effectLst/>
                <a:latin typeface="Google Sans"/>
              </a:rPr>
              <a:t>Expansion into new markets: Apple has the opportunity to expand into new markets, such as emerging markets. This could help the company to grow its revenue and customer base.</a:t>
            </a:r>
          </a:p>
          <a:p>
            <a:pPr algn="l">
              <a:buFont typeface="Arial" panose="020B0604020202020204" pitchFamily="34" charset="0"/>
              <a:buChar char="•"/>
            </a:pPr>
            <a:r>
              <a:rPr lang="en-US" sz="2000" b="0" i="0" dirty="0">
                <a:effectLst/>
                <a:latin typeface="Google Sans"/>
              </a:rPr>
              <a:t>Development of new products and services: Apple has the opportunity to develop new products and services, such as wearable devices and augmented reality applications. This could help the company to maintain its competitive edge and attract new customers.</a:t>
            </a:r>
          </a:p>
          <a:p>
            <a:pPr algn="l">
              <a:buFont typeface="Arial" panose="020B0604020202020204" pitchFamily="34" charset="0"/>
              <a:buChar char="•"/>
            </a:pPr>
            <a:r>
              <a:rPr lang="en-US" sz="2000" b="0" i="0" dirty="0">
                <a:effectLst/>
                <a:latin typeface="Google Sans"/>
              </a:rPr>
              <a:t>Growth of the services business: Apple's services business, such as the App Store and iCloud, is growing rapidly. This is a good opportunity for Apple, as it can help the company to diversify its revenue streams.</a:t>
            </a:r>
          </a:p>
        </p:txBody>
      </p:sp>
      <p:pic>
        <p:nvPicPr>
          <p:cNvPr id="4" name="Picture 3" descr="A cartoon character holding an object&#10;&#10;Description automatically generated">
            <a:extLst>
              <a:ext uri="{FF2B5EF4-FFF2-40B4-BE49-F238E27FC236}">
                <a16:creationId xmlns:a16="http://schemas.microsoft.com/office/drawing/2014/main" id="{7D126D0A-920D-0FB3-180E-71B7F5B526AD}"/>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8105127" y="4770117"/>
            <a:ext cx="3606975" cy="1936531"/>
          </a:xfrm>
          <a:prstGeom prst="rect">
            <a:avLst/>
          </a:prstGeom>
          <a:ln>
            <a:noFill/>
          </a:ln>
          <a:effectLst>
            <a:softEdge rad="112500"/>
          </a:effectLst>
        </p:spPr>
      </p:pic>
    </p:spTree>
    <p:extLst>
      <p:ext uri="{BB962C8B-B14F-4D97-AF65-F5344CB8AC3E}">
        <p14:creationId xmlns:p14="http://schemas.microsoft.com/office/powerpoint/2010/main" val="722800797"/>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CCDBFEF-2813-4508-A1A0-F8F9B6A09EF2}"/>
              </a:ext>
            </a:extLst>
          </p:cNvPr>
          <p:cNvSpPr txBox="1"/>
          <p:nvPr/>
        </p:nvSpPr>
        <p:spPr>
          <a:xfrm>
            <a:off x="479898" y="667966"/>
            <a:ext cx="9118060" cy="2862322"/>
          </a:xfrm>
          <a:prstGeom prst="rect">
            <a:avLst/>
          </a:prstGeom>
          <a:noFill/>
        </p:spPr>
        <p:txBody>
          <a:bodyPr wrap="square" rtlCol="0">
            <a:spAutoFit/>
          </a:bodyPr>
          <a:lstStyle/>
          <a:p>
            <a:pPr algn="l"/>
            <a:r>
              <a:rPr lang="en-US" sz="2000" b="1" i="0" dirty="0">
                <a:effectLst/>
                <a:latin typeface="Google Sans"/>
              </a:rPr>
              <a:t>Threats</a:t>
            </a:r>
          </a:p>
          <a:p>
            <a:pPr algn="l">
              <a:buFont typeface="Arial" panose="020B0604020202020204" pitchFamily="34" charset="0"/>
              <a:buChar char="•"/>
            </a:pPr>
            <a:r>
              <a:rPr lang="en-US" sz="2000" b="0" i="0" dirty="0">
                <a:effectLst/>
                <a:latin typeface="Google Sans"/>
              </a:rPr>
              <a:t>Increased competition: The competition in the consumer electronics industry is intensifying. This could put pressure on Apple's margins and profitability.</a:t>
            </a:r>
          </a:p>
          <a:p>
            <a:pPr algn="l">
              <a:buFont typeface="Arial" panose="020B0604020202020204" pitchFamily="34" charset="0"/>
              <a:buChar char="•"/>
            </a:pPr>
            <a:r>
              <a:rPr lang="en-US" sz="2000" b="0" i="0" dirty="0">
                <a:effectLst/>
                <a:latin typeface="Google Sans"/>
              </a:rPr>
              <a:t>Economic downturn: An economic downturn could lead to a decrease in demand for Apple's products. This could hurt the company's revenue and earnings.</a:t>
            </a:r>
          </a:p>
          <a:p>
            <a:pPr algn="l">
              <a:buFont typeface="Arial" panose="020B0604020202020204" pitchFamily="34" charset="0"/>
              <a:buChar char="•"/>
            </a:pPr>
            <a:r>
              <a:rPr lang="en-US" sz="2000" b="0" i="0" dirty="0">
                <a:effectLst/>
                <a:latin typeface="Google Sans"/>
              </a:rPr>
              <a:t>Technological disruption: Technological disruption could lead to the obsolescence of Apple's products. This could hurt the company's competitive advantage.</a:t>
            </a:r>
          </a:p>
          <a:p>
            <a:pPr algn="l">
              <a:buFont typeface="Arial" panose="020B0604020202020204" pitchFamily="34" charset="0"/>
              <a:buChar char="•"/>
            </a:pPr>
            <a:r>
              <a:rPr lang="en-US" sz="2000" b="0" i="0" dirty="0">
                <a:effectLst/>
                <a:latin typeface="Google Sans"/>
              </a:rPr>
              <a:t>Geopolitical instability: Geopolitical instability could disrupt Apple's supply chain or make it difficult to sell products in certain markets.</a:t>
            </a:r>
          </a:p>
        </p:txBody>
      </p:sp>
      <p:pic>
        <p:nvPicPr>
          <p:cNvPr id="4" name="Picture 3" descr="A cartoon of a person leaning on a railing&#10;&#10;Description automatically generated">
            <a:extLst>
              <a:ext uri="{FF2B5EF4-FFF2-40B4-BE49-F238E27FC236}">
                <a16:creationId xmlns:a16="http://schemas.microsoft.com/office/drawing/2014/main" id="{0426A8BC-0988-9CD2-557A-8C598D369555}"/>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8142372" y="4635958"/>
            <a:ext cx="3889208" cy="2146843"/>
          </a:xfrm>
          <a:prstGeom prst="rect">
            <a:avLst/>
          </a:prstGeom>
          <a:ln>
            <a:noFill/>
          </a:ln>
          <a:effectLst>
            <a:softEdge rad="112500"/>
          </a:effectLst>
        </p:spPr>
      </p:pic>
    </p:spTree>
    <p:extLst>
      <p:ext uri="{BB962C8B-B14F-4D97-AF65-F5344CB8AC3E}">
        <p14:creationId xmlns:p14="http://schemas.microsoft.com/office/powerpoint/2010/main" val="121447132"/>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F697AC9D-BBA2-4841-871A-F037DDA2D6B2}"/>
              </a:ext>
            </a:extLst>
          </p:cNvPr>
          <p:cNvGrpSpPr/>
          <p:nvPr/>
        </p:nvGrpSpPr>
        <p:grpSpPr>
          <a:xfrm>
            <a:off x="5599832" y="2839883"/>
            <a:ext cx="992336" cy="1178235"/>
            <a:chOff x="3609975" y="476250"/>
            <a:chExt cx="4970602" cy="5901766"/>
          </a:xfrm>
          <a:solidFill>
            <a:schemeClr val="bg1"/>
          </a:solidFill>
        </p:grpSpPr>
        <p:sp>
          <p:nvSpPr>
            <p:cNvPr id="7" name="Freeform: Shape 6">
              <a:extLst>
                <a:ext uri="{FF2B5EF4-FFF2-40B4-BE49-F238E27FC236}">
                  <a16:creationId xmlns:a16="http://schemas.microsoft.com/office/drawing/2014/main" id="{650DE8C0-7648-4333-8541-1EE92C9217B4}"/>
                </a:ext>
              </a:extLst>
            </p:cNvPr>
            <p:cNvSpPr/>
            <p:nvPr/>
          </p:nvSpPr>
          <p:spPr>
            <a:xfrm>
              <a:off x="3609975" y="1873710"/>
              <a:ext cx="4970602" cy="4504306"/>
            </a:xfrm>
            <a:custGeom>
              <a:avLst/>
              <a:gdLst>
                <a:gd name="connsiteX0" fmla="*/ -227 w 4970602"/>
                <a:gd name="connsiteY0" fmla="*/ 1915564 h 4504306"/>
                <a:gd name="connsiteX1" fmla="*/ -227 w 4970602"/>
                <a:gd name="connsiteY1" fmla="*/ 1715063 h 4504306"/>
                <a:gd name="connsiteX2" fmla="*/ 4821 w 4970602"/>
                <a:gd name="connsiteY2" fmla="*/ 1683440 h 4504306"/>
                <a:gd name="connsiteX3" fmla="*/ 77116 w 4970602"/>
                <a:gd name="connsiteY3" fmla="*/ 1208904 h 4504306"/>
                <a:gd name="connsiteX4" fmla="*/ 462497 w 4970602"/>
                <a:gd name="connsiteY4" fmla="*/ 484433 h 4504306"/>
                <a:gd name="connsiteX5" fmla="*/ 1275361 w 4970602"/>
                <a:gd name="connsiteY5" fmla="*/ 44473 h 4504306"/>
                <a:gd name="connsiteX6" fmla="*/ 1559492 w 4970602"/>
                <a:gd name="connsiteY6" fmla="*/ 17708 h 4504306"/>
                <a:gd name="connsiteX7" fmla="*/ 1993355 w 4970602"/>
                <a:gd name="connsiteY7" fmla="*/ 110481 h 4504306"/>
                <a:gd name="connsiteX8" fmla="*/ 2377118 w 4970602"/>
                <a:gd name="connsiteY8" fmla="*/ 244975 h 4504306"/>
                <a:gd name="connsiteX9" fmla="*/ 2651057 w 4970602"/>
                <a:gd name="connsiteY9" fmla="*/ 248118 h 4504306"/>
                <a:gd name="connsiteX10" fmla="*/ 3098731 w 4970602"/>
                <a:gd name="connsiteY10" fmla="*/ 101052 h 4504306"/>
                <a:gd name="connsiteX11" fmla="*/ 3814631 w 4970602"/>
                <a:gd name="connsiteY11" fmla="*/ 12946 h 4504306"/>
                <a:gd name="connsiteX12" fmla="*/ 4417182 w 4970602"/>
                <a:gd name="connsiteY12" fmla="*/ 214685 h 4504306"/>
                <a:gd name="connsiteX13" fmla="*/ 4817232 w 4970602"/>
                <a:gd name="connsiteY13" fmla="*/ 589399 h 4504306"/>
                <a:gd name="connsiteX14" fmla="*/ 4699503 w 4970602"/>
                <a:gd name="connsiteY14" fmla="*/ 669980 h 4504306"/>
                <a:gd name="connsiteX15" fmla="*/ 4176485 w 4970602"/>
                <a:gd name="connsiteY15" fmla="*/ 1925851 h 4504306"/>
                <a:gd name="connsiteX16" fmla="*/ 4944486 w 4970602"/>
                <a:gd name="connsiteY16" fmla="*/ 2915023 h 4504306"/>
                <a:gd name="connsiteX17" fmla="*/ 4965060 w 4970602"/>
                <a:gd name="connsiteY17" fmla="*/ 2962647 h 4504306"/>
                <a:gd name="connsiteX18" fmla="*/ 4788371 w 4970602"/>
                <a:gd name="connsiteY18" fmla="*/ 3371175 h 4504306"/>
                <a:gd name="connsiteX19" fmla="*/ 4120383 w 4970602"/>
                <a:gd name="connsiteY19" fmla="*/ 4290623 h 4504306"/>
                <a:gd name="connsiteX20" fmla="*/ 3524594 w 4970602"/>
                <a:gd name="connsiteY20" fmla="*/ 4492172 h 4504306"/>
                <a:gd name="connsiteX21" fmla="*/ 3151024 w 4970602"/>
                <a:gd name="connsiteY21" fmla="*/ 4388731 h 4504306"/>
                <a:gd name="connsiteX22" fmla="*/ 2722971 w 4970602"/>
                <a:gd name="connsiteY22" fmla="*/ 4272526 h 4504306"/>
                <a:gd name="connsiteX23" fmla="*/ 2108132 w 4970602"/>
                <a:gd name="connsiteY23" fmla="*/ 4367776 h 4504306"/>
                <a:gd name="connsiteX24" fmla="*/ 1822382 w 4970602"/>
                <a:gd name="connsiteY24" fmla="*/ 4470170 h 4504306"/>
                <a:gd name="connsiteX25" fmla="*/ 1182016 w 4970602"/>
                <a:gd name="connsiteY25" fmla="*/ 4361584 h 4504306"/>
                <a:gd name="connsiteX26" fmla="*/ 951987 w 4970602"/>
                <a:gd name="connsiteY26" fmla="*/ 4141652 h 4504306"/>
                <a:gd name="connsiteX27" fmla="*/ 232945 w 4970602"/>
                <a:gd name="connsiteY27" fmla="*/ 2981888 h 4504306"/>
                <a:gd name="connsiteX28" fmla="*/ 9583 w 4970602"/>
                <a:gd name="connsiteY28" fmla="*/ 2032341 h 4504306"/>
                <a:gd name="connsiteX29" fmla="*/ -227 w 4970602"/>
                <a:gd name="connsiteY29" fmla="*/ 1915564 h 4504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970602" h="4504306">
                  <a:moveTo>
                    <a:pt x="-227" y="1915564"/>
                  </a:moveTo>
                  <a:lnTo>
                    <a:pt x="-227" y="1715063"/>
                  </a:lnTo>
                  <a:cubicBezTo>
                    <a:pt x="2068" y="1704633"/>
                    <a:pt x="3754" y="1694070"/>
                    <a:pt x="4821" y="1683440"/>
                  </a:cubicBezTo>
                  <a:cubicBezTo>
                    <a:pt x="11755" y="1523115"/>
                    <a:pt x="35996" y="1364019"/>
                    <a:pt x="77116" y="1208904"/>
                  </a:cubicBezTo>
                  <a:cubicBezTo>
                    <a:pt x="149506" y="937633"/>
                    <a:pt x="270473" y="691792"/>
                    <a:pt x="462497" y="484433"/>
                  </a:cubicBezTo>
                  <a:cubicBezTo>
                    <a:pt x="683382" y="246308"/>
                    <a:pt x="957226" y="102195"/>
                    <a:pt x="1275361" y="44473"/>
                  </a:cubicBezTo>
                  <a:cubicBezTo>
                    <a:pt x="1368906" y="25881"/>
                    <a:pt x="1464118" y="16917"/>
                    <a:pt x="1559492" y="17708"/>
                  </a:cubicBezTo>
                  <a:cubicBezTo>
                    <a:pt x="1708558" y="21709"/>
                    <a:pt x="1852481" y="62095"/>
                    <a:pt x="1993355" y="110481"/>
                  </a:cubicBezTo>
                  <a:cubicBezTo>
                    <a:pt x="2121562" y="154487"/>
                    <a:pt x="2249197" y="200207"/>
                    <a:pt x="2377118" y="244975"/>
                  </a:cubicBezTo>
                  <a:cubicBezTo>
                    <a:pt x="2465272" y="277902"/>
                    <a:pt x="2562169" y="279017"/>
                    <a:pt x="2651057" y="248118"/>
                  </a:cubicBezTo>
                  <a:cubicBezTo>
                    <a:pt x="2799551" y="196873"/>
                    <a:pt x="2949856" y="150772"/>
                    <a:pt x="3098731" y="101052"/>
                  </a:cubicBezTo>
                  <a:cubicBezTo>
                    <a:pt x="3331522" y="23518"/>
                    <a:pt x="3567076" y="-24583"/>
                    <a:pt x="3814631" y="12946"/>
                  </a:cubicBezTo>
                  <a:cubicBezTo>
                    <a:pt x="4027705" y="45235"/>
                    <a:pt x="4231254" y="103147"/>
                    <a:pt x="4417182" y="214685"/>
                  </a:cubicBezTo>
                  <a:cubicBezTo>
                    <a:pt x="4575593" y="309811"/>
                    <a:pt x="4711962" y="437541"/>
                    <a:pt x="4817232" y="589399"/>
                  </a:cubicBezTo>
                  <a:cubicBezTo>
                    <a:pt x="4777132" y="616640"/>
                    <a:pt x="4736937" y="641500"/>
                    <a:pt x="4699503" y="669980"/>
                  </a:cubicBezTo>
                  <a:cubicBezTo>
                    <a:pt x="4282023" y="987162"/>
                    <a:pt x="4089903" y="1403977"/>
                    <a:pt x="4176485" y="1925851"/>
                  </a:cubicBezTo>
                  <a:cubicBezTo>
                    <a:pt x="4253352" y="2388195"/>
                    <a:pt x="4517195" y="2718617"/>
                    <a:pt x="4944486" y="2915023"/>
                  </a:cubicBezTo>
                  <a:cubicBezTo>
                    <a:pt x="4969632" y="2926548"/>
                    <a:pt x="4976395" y="2936930"/>
                    <a:pt x="4965060" y="2962647"/>
                  </a:cubicBezTo>
                  <a:cubicBezTo>
                    <a:pt x="4905719" y="3098665"/>
                    <a:pt x="4852189" y="3237349"/>
                    <a:pt x="4788371" y="3371175"/>
                  </a:cubicBezTo>
                  <a:cubicBezTo>
                    <a:pt x="4622922" y="3718647"/>
                    <a:pt x="4414991" y="4035639"/>
                    <a:pt x="4120383" y="4290623"/>
                  </a:cubicBezTo>
                  <a:cubicBezTo>
                    <a:pt x="3947790" y="4440071"/>
                    <a:pt x="3754147" y="4515604"/>
                    <a:pt x="3524594" y="4492172"/>
                  </a:cubicBezTo>
                  <a:cubicBezTo>
                    <a:pt x="3394006" y="4478837"/>
                    <a:pt x="3270944" y="4439309"/>
                    <a:pt x="3151024" y="4388731"/>
                  </a:cubicBezTo>
                  <a:cubicBezTo>
                    <a:pt x="3013483" y="4330819"/>
                    <a:pt x="2871941" y="4288147"/>
                    <a:pt x="2722971" y="4272526"/>
                  </a:cubicBezTo>
                  <a:cubicBezTo>
                    <a:pt x="2509706" y="4250237"/>
                    <a:pt x="2306252" y="4290433"/>
                    <a:pt x="2108132" y="4367776"/>
                  </a:cubicBezTo>
                  <a:cubicBezTo>
                    <a:pt x="2013834" y="4404447"/>
                    <a:pt x="1919536" y="4441975"/>
                    <a:pt x="1822382" y="4470170"/>
                  </a:cubicBezTo>
                  <a:cubicBezTo>
                    <a:pt x="1592639" y="4536845"/>
                    <a:pt x="1377278" y="4508270"/>
                    <a:pt x="1182016" y="4361584"/>
                  </a:cubicBezTo>
                  <a:cubicBezTo>
                    <a:pt x="1096291" y="4297100"/>
                    <a:pt x="1022853" y="4221091"/>
                    <a:pt x="951987" y="4141652"/>
                  </a:cubicBezTo>
                  <a:cubicBezTo>
                    <a:pt x="645092" y="3796942"/>
                    <a:pt x="402490" y="3412228"/>
                    <a:pt x="232945" y="2981888"/>
                  </a:cubicBezTo>
                  <a:cubicBezTo>
                    <a:pt x="112454" y="2676326"/>
                    <a:pt x="34539" y="2360477"/>
                    <a:pt x="9583" y="2032341"/>
                  </a:cubicBezTo>
                  <a:cubicBezTo>
                    <a:pt x="6917" y="1993479"/>
                    <a:pt x="3107" y="1954522"/>
                    <a:pt x="-227" y="1915564"/>
                  </a:cubicBezTo>
                  <a:close/>
                </a:path>
              </a:pathLst>
            </a:custGeom>
            <a:grpFill/>
            <a:ln w="9525" cap="flat">
              <a:noFill/>
              <a:prstDash val="solid"/>
              <a:miter/>
            </a:ln>
          </p:spPr>
          <p:txBody>
            <a:bodyPr rtlCol="0" anchor="ctr"/>
            <a:lstStyle/>
            <a:p>
              <a:endParaRPr lang="en-IN" dirty="0"/>
            </a:p>
          </p:txBody>
        </p:sp>
        <p:sp>
          <p:nvSpPr>
            <p:cNvPr id="8" name="Freeform: Shape 7">
              <a:extLst>
                <a:ext uri="{FF2B5EF4-FFF2-40B4-BE49-F238E27FC236}">
                  <a16:creationId xmlns:a16="http://schemas.microsoft.com/office/drawing/2014/main" id="{207128D7-E1F9-4C85-9E22-5FE96275A3A0}"/>
                </a:ext>
              </a:extLst>
            </p:cNvPr>
            <p:cNvSpPr/>
            <p:nvPr/>
          </p:nvSpPr>
          <p:spPr>
            <a:xfrm>
              <a:off x="6106814" y="476250"/>
              <a:ext cx="1237775" cy="1400222"/>
            </a:xfrm>
            <a:custGeom>
              <a:avLst/>
              <a:gdLst>
                <a:gd name="connsiteX0" fmla="*/ 1228828 w 1237775"/>
                <a:gd name="connsiteY0" fmla="*/ -56 h 1400222"/>
                <a:gd name="connsiteX1" fmla="*/ 1220541 w 1237775"/>
                <a:gd name="connsiteY1" fmla="*/ 312840 h 1400222"/>
                <a:gd name="connsiteX2" fmla="*/ 349956 w 1237775"/>
                <a:gd name="connsiteY2" fmla="*/ 1347827 h 1400222"/>
                <a:gd name="connsiteX3" fmla="*/ 53252 w 1237775"/>
                <a:gd name="connsiteY3" fmla="*/ 1398976 h 1400222"/>
                <a:gd name="connsiteX4" fmla="*/ 4199 w 1237775"/>
                <a:gd name="connsiteY4" fmla="*/ 1393547 h 1400222"/>
                <a:gd name="connsiteX5" fmla="*/ 1228828 w 1237775"/>
                <a:gd name="connsiteY5" fmla="*/ -56 h 1400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37775" h="1400222">
                  <a:moveTo>
                    <a:pt x="1228828" y="-56"/>
                  </a:moveTo>
                  <a:cubicBezTo>
                    <a:pt x="1241496" y="106052"/>
                    <a:pt x="1241687" y="210542"/>
                    <a:pt x="1220541" y="312840"/>
                  </a:cubicBezTo>
                  <a:cubicBezTo>
                    <a:pt x="1116909" y="814141"/>
                    <a:pt x="815348" y="1151040"/>
                    <a:pt x="349956" y="1347827"/>
                  </a:cubicBezTo>
                  <a:cubicBezTo>
                    <a:pt x="256335" y="1387584"/>
                    <a:pt x="154779" y="1405091"/>
                    <a:pt x="53252" y="1398976"/>
                  </a:cubicBezTo>
                  <a:cubicBezTo>
                    <a:pt x="36774" y="1397928"/>
                    <a:pt x="20296" y="1395356"/>
                    <a:pt x="4199" y="1393547"/>
                  </a:cubicBezTo>
                  <a:cubicBezTo>
                    <a:pt x="-55523" y="720510"/>
                    <a:pt x="496260" y="67095"/>
                    <a:pt x="1228828" y="-56"/>
                  </a:cubicBezTo>
                  <a:close/>
                </a:path>
              </a:pathLst>
            </a:custGeom>
            <a:grpFill/>
            <a:ln w="9525" cap="flat">
              <a:noFill/>
              <a:prstDash val="solid"/>
              <a:miter/>
            </a:ln>
          </p:spPr>
          <p:txBody>
            <a:bodyPr rtlCol="0" anchor="ctr"/>
            <a:lstStyle/>
            <a:p>
              <a:endParaRPr lang="en-IN" dirty="0"/>
            </a:p>
          </p:txBody>
        </p:sp>
      </p:grpSp>
    </p:spTree>
    <p:extLst>
      <p:ext uri="{BB962C8B-B14F-4D97-AF65-F5344CB8AC3E}">
        <p14:creationId xmlns:p14="http://schemas.microsoft.com/office/powerpoint/2010/main" val="3064854919"/>
      </p:ext>
    </p:extLst>
  </p:cSld>
  <p:clrMapOvr>
    <a:masterClrMapping/>
  </p:clrMapOvr>
  <p:transition spd="slow">
    <p:wip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close up of a device&#10;&#10;Description automatically generated">
            <a:extLst>
              <a:ext uri="{FF2B5EF4-FFF2-40B4-BE49-F238E27FC236}">
                <a16:creationId xmlns:a16="http://schemas.microsoft.com/office/drawing/2014/main" id="{BAF67498-E574-B484-62DB-F028853BFB96}"/>
              </a:ext>
            </a:extLst>
          </p:cNvPr>
          <p:cNvPicPr>
            <a:picLocks noChangeAspect="1"/>
          </p:cNvPicPr>
          <p:nvPr/>
        </p:nvPicPr>
        <p:blipFill rotWithShape="1">
          <a:blip r:embed="rId2">
            <a:alphaModFix amt="50000"/>
            <a:extLst>
              <a:ext uri="{28A0092B-C50C-407E-A947-70E740481C1C}">
                <a14:useLocalDpi xmlns:a14="http://schemas.microsoft.com/office/drawing/2010/main" val="0"/>
              </a:ext>
            </a:extLst>
          </a:blip>
          <a:srcRect/>
          <a:stretch/>
        </p:blipFill>
        <p:spPr>
          <a:xfrm>
            <a:off x="20" y="10"/>
            <a:ext cx="12188930" cy="6857990"/>
          </a:xfrm>
          <a:prstGeom prst="rect">
            <a:avLst/>
          </a:prstGeom>
        </p:spPr>
      </p:pic>
      <p:sp>
        <p:nvSpPr>
          <p:cNvPr id="2" name="TextBox 1">
            <a:extLst>
              <a:ext uri="{FF2B5EF4-FFF2-40B4-BE49-F238E27FC236}">
                <a16:creationId xmlns:a16="http://schemas.microsoft.com/office/drawing/2014/main" id="{ECCDBFEF-2813-4508-A1A0-F8F9B6A09EF2}"/>
              </a:ext>
            </a:extLst>
          </p:cNvPr>
          <p:cNvSpPr txBox="1"/>
          <p:nvPr/>
        </p:nvSpPr>
        <p:spPr>
          <a:xfrm>
            <a:off x="1563757" y="652697"/>
            <a:ext cx="9144000" cy="3063240"/>
          </a:xfrm>
          <a:prstGeom prst="rect">
            <a:avLst/>
          </a:prstGeom>
        </p:spPr>
        <p:txBody>
          <a:bodyPr vert="horz" lIns="91440" tIns="45720" rIns="91440" bIns="45720" rtlCol="0" anchor="b">
            <a:normAutofit/>
          </a:bodyPr>
          <a:lstStyle/>
          <a:p>
            <a:pPr algn="ctr">
              <a:lnSpc>
                <a:spcPct val="90000"/>
              </a:lnSpc>
              <a:spcBef>
                <a:spcPct val="0"/>
              </a:spcBef>
              <a:spcAft>
                <a:spcPts val="600"/>
              </a:spcAft>
            </a:pPr>
            <a:r>
              <a:rPr lang="en-US" sz="6600" b="0" i="0" dirty="0">
                <a:solidFill>
                  <a:schemeClr val="bg1"/>
                </a:solidFill>
                <a:effectLst/>
                <a:latin typeface="+mj-lt"/>
                <a:ea typeface="+mj-ea"/>
                <a:cs typeface="+mj-cs"/>
              </a:rPr>
              <a:t>CONCLUSION</a:t>
            </a:r>
          </a:p>
        </p:txBody>
      </p:sp>
      <p:sp>
        <p:nvSpPr>
          <p:cNvPr id="10" name="sketchy line">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368623"/>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rgbClr val="FFFFFF">
              <a:alpha val="75000"/>
            </a:srgbClr>
          </a:solidFill>
          <a:ln w="44450" cap="rnd">
            <a:solidFill>
              <a:schemeClr val="bg1">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62681350"/>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lose-up of a green button&#10;&#10;Description automatically generated">
            <a:extLst>
              <a:ext uri="{FF2B5EF4-FFF2-40B4-BE49-F238E27FC236}">
                <a16:creationId xmlns:a16="http://schemas.microsoft.com/office/drawing/2014/main" id="{575BE5B9-BC34-84D3-B418-5E9666D323FB}"/>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8475518" y="116444"/>
            <a:ext cx="3566061" cy="2377374"/>
          </a:xfrm>
          <a:prstGeom prst="rect">
            <a:avLst/>
          </a:prstGeom>
          <a:ln>
            <a:noFill/>
          </a:ln>
          <a:effectLst>
            <a:softEdge rad="112500"/>
          </a:effectLst>
        </p:spPr>
      </p:pic>
      <p:sp>
        <p:nvSpPr>
          <p:cNvPr id="2" name="TextBox 1">
            <a:extLst>
              <a:ext uri="{FF2B5EF4-FFF2-40B4-BE49-F238E27FC236}">
                <a16:creationId xmlns:a16="http://schemas.microsoft.com/office/drawing/2014/main" id="{ECCDBFEF-2813-4508-A1A0-F8F9B6A09EF2}"/>
              </a:ext>
            </a:extLst>
          </p:cNvPr>
          <p:cNvSpPr txBox="1"/>
          <p:nvPr/>
        </p:nvSpPr>
        <p:spPr>
          <a:xfrm>
            <a:off x="150421" y="2471356"/>
            <a:ext cx="10519558" cy="4801314"/>
          </a:xfrm>
          <a:prstGeom prst="rect">
            <a:avLst/>
          </a:prstGeom>
          <a:noFill/>
        </p:spPr>
        <p:txBody>
          <a:bodyPr wrap="square" rtlCol="0">
            <a:spAutoFit/>
          </a:bodyPr>
          <a:lstStyle/>
          <a:p>
            <a:r>
              <a:rPr lang="en-US" dirty="0">
                <a:latin typeface="Google Sans"/>
              </a:rPr>
              <a:t>Based on the financial statement analysis and overall assessment of the company, it is recommended to invest in Apple. </a:t>
            </a:r>
          </a:p>
          <a:p>
            <a:r>
              <a:rPr lang="en-US" dirty="0">
                <a:latin typeface="Google Sans"/>
              </a:rPr>
              <a:t>Financial Analysis</a:t>
            </a:r>
          </a:p>
          <a:p>
            <a:r>
              <a:rPr lang="en-US" dirty="0">
                <a:latin typeface="Google Sans"/>
              </a:rPr>
              <a:t>The financial statements of Apple, including the common sized balance sheet and income statement, indicate a strong financial position and consistent growth over the years. The company has a healthy liquidity position, low debt levels, and strong profitability. </a:t>
            </a:r>
          </a:p>
          <a:p>
            <a:pPr marL="285750" indent="-285750">
              <a:buFont typeface="Wingdings" panose="05000000000000000000" pitchFamily="2" charset="2"/>
              <a:buChar char="v"/>
            </a:pPr>
            <a:r>
              <a:rPr lang="en-US" dirty="0">
                <a:latin typeface="Google Sans"/>
              </a:rPr>
              <a:t>End of 2023: AAPL will continue its momentum and end 2023 at $200 per share, a 10.0% gain from today’s price and a 55% gain for all of 2023.</a:t>
            </a:r>
          </a:p>
          <a:p>
            <a:pPr marL="285750" indent="-285750">
              <a:buFont typeface="Wingdings" panose="05000000000000000000" pitchFamily="2" charset="2"/>
              <a:buChar char="v"/>
            </a:pPr>
            <a:r>
              <a:rPr lang="en-US" dirty="0">
                <a:latin typeface="Google Sans"/>
              </a:rPr>
              <a:t>End of 2024: Stable or falling interest rates will create a tailwind for Apple stock, pushing it to $240 per share.</a:t>
            </a:r>
          </a:p>
          <a:p>
            <a:pPr marL="285750" indent="-285750">
              <a:buFont typeface="Wingdings" panose="05000000000000000000" pitchFamily="2" charset="2"/>
              <a:buChar char="v"/>
            </a:pPr>
            <a:r>
              <a:rPr lang="en-US" dirty="0">
                <a:latin typeface="Google Sans"/>
              </a:rPr>
              <a:t>End of 2025: Apple will continue its lead in chip manufacturing and innovative design to lead the market. We expect the stock to reach $290 per share by the end of 2025.</a:t>
            </a:r>
          </a:p>
          <a:p>
            <a:pPr marL="285750" indent="-285750">
              <a:buFont typeface="Wingdings" panose="05000000000000000000" pitchFamily="2" charset="2"/>
              <a:buChar char="v"/>
            </a:pPr>
            <a:r>
              <a:rPr lang="en-US" dirty="0">
                <a:latin typeface="Google Sans"/>
              </a:rPr>
              <a:t>End of 2030: Apple could reach a market cap of $8 trillion by 2030, representing a share price of $510. That is a 181% gain from today’s price.</a:t>
            </a:r>
          </a:p>
          <a:p>
            <a:pPr marL="285750" indent="-285750">
              <a:buFont typeface="Wingdings" panose="05000000000000000000" pitchFamily="2" charset="2"/>
              <a:buChar char="v"/>
            </a:pPr>
            <a:r>
              <a:rPr lang="en-US" dirty="0">
                <a:latin typeface="Google Sans"/>
              </a:rPr>
              <a:t>Strong Buy Rating: Based on our Apple stock price forecast, we believe AAPL shares are a strong buy.</a:t>
            </a:r>
            <a:br>
              <a:rPr lang="en-US" dirty="0">
                <a:latin typeface="Google Sans"/>
              </a:rPr>
            </a:br>
            <a:endParaRPr lang="en-US" dirty="0">
              <a:latin typeface="Google Sans"/>
            </a:endParaRPr>
          </a:p>
          <a:p>
            <a:endParaRPr lang="en-US" dirty="0">
              <a:latin typeface="Google Sans"/>
            </a:endParaRPr>
          </a:p>
        </p:txBody>
      </p:sp>
      <p:sp>
        <p:nvSpPr>
          <p:cNvPr id="3" name="TextBox 2">
            <a:extLst>
              <a:ext uri="{FF2B5EF4-FFF2-40B4-BE49-F238E27FC236}">
                <a16:creationId xmlns:a16="http://schemas.microsoft.com/office/drawing/2014/main" id="{8DA3FD0F-4E23-749B-4E33-A7A4982C76DC}"/>
              </a:ext>
            </a:extLst>
          </p:cNvPr>
          <p:cNvSpPr txBox="1"/>
          <p:nvPr/>
        </p:nvSpPr>
        <p:spPr>
          <a:xfrm>
            <a:off x="534390" y="504701"/>
            <a:ext cx="6614555" cy="646331"/>
          </a:xfrm>
          <a:prstGeom prst="rect">
            <a:avLst/>
          </a:prstGeom>
          <a:noFill/>
        </p:spPr>
        <p:txBody>
          <a:bodyPr wrap="square" rtlCol="0">
            <a:spAutoFit/>
          </a:bodyPr>
          <a:lstStyle/>
          <a:p>
            <a:r>
              <a:rPr lang="en-US" sz="3600" dirty="0"/>
              <a:t>SHOULD WE INVEST OR NOT?</a:t>
            </a:r>
          </a:p>
        </p:txBody>
      </p:sp>
    </p:spTree>
    <p:extLst>
      <p:ext uri="{BB962C8B-B14F-4D97-AF65-F5344CB8AC3E}">
        <p14:creationId xmlns:p14="http://schemas.microsoft.com/office/powerpoint/2010/main" val="402646443"/>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3363022-C969-41E9-8EB2-E4C94908C1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20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D1AD6B3-BE88-4CEB-BA17-790657CC47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F1F6731F-DD2F-1746-430E-E87740E1FDE5}"/>
              </a:ext>
            </a:extLst>
          </p:cNvPr>
          <p:cNvSpPr txBox="1"/>
          <p:nvPr/>
        </p:nvSpPr>
        <p:spPr>
          <a:xfrm>
            <a:off x="6636862" y="3009048"/>
            <a:ext cx="4805996" cy="1297115"/>
          </a:xfrm>
          <a:prstGeom prst="rect">
            <a:avLst/>
          </a:prstGeom>
        </p:spPr>
        <p:txBody>
          <a:bodyPr vert="horz" lIns="91440" tIns="45720" rIns="91440" bIns="45720" rtlCol="0" anchor="t">
            <a:normAutofit/>
          </a:bodyPr>
          <a:lstStyle/>
          <a:p>
            <a:pPr>
              <a:lnSpc>
                <a:spcPct val="90000"/>
              </a:lnSpc>
              <a:spcBef>
                <a:spcPct val="0"/>
              </a:spcBef>
              <a:spcAft>
                <a:spcPts val="600"/>
              </a:spcAft>
            </a:pPr>
            <a:r>
              <a:rPr lang="en-US" sz="4000" kern="1200" spc="300" dirty="0">
                <a:solidFill>
                  <a:schemeClr val="tx2"/>
                </a:solidFill>
                <a:latin typeface="+mj-lt"/>
                <a:ea typeface="+mj-ea"/>
                <a:cs typeface="+mj-cs"/>
              </a:rPr>
              <a:t>THANKS</a:t>
            </a:r>
          </a:p>
        </p:txBody>
      </p:sp>
      <p:pic>
        <p:nvPicPr>
          <p:cNvPr id="6" name="Graphic 5" descr="Winking Face with No Fill">
            <a:extLst>
              <a:ext uri="{FF2B5EF4-FFF2-40B4-BE49-F238E27FC236}">
                <a16:creationId xmlns:a16="http://schemas.microsoft.com/office/drawing/2014/main" id="{45EB0AFD-3819-360B-D2F5-7DB25E57E35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40470" y="1815320"/>
            <a:ext cx="4141760" cy="4141760"/>
          </a:xfrm>
          <a:custGeom>
            <a:avLst/>
            <a:gdLst/>
            <a:ahLst/>
            <a:cxnLst/>
            <a:rect l="l" t="t" r="r" b="b"/>
            <a:pathLst>
              <a:path w="4141760" h="4377846">
                <a:moveTo>
                  <a:pt x="0" y="0"/>
                </a:moveTo>
                <a:lnTo>
                  <a:pt x="4141760" y="0"/>
                </a:lnTo>
                <a:lnTo>
                  <a:pt x="4141760" y="4377846"/>
                </a:lnTo>
                <a:lnTo>
                  <a:pt x="0" y="4377846"/>
                </a:lnTo>
                <a:close/>
              </a:path>
            </a:pathLst>
          </a:custGeom>
        </p:spPr>
      </p:pic>
      <p:grpSp>
        <p:nvGrpSpPr>
          <p:cNvPr id="13" name="Group 12">
            <a:extLst>
              <a:ext uri="{FF2B5EF4-FFF2-40B4-BE49-F238E27FC236}">
                <a16:creationId xmlns:a16="http://schemas.microsoft.com/office/drawing/2014/main" id="{89D1390B-7E13-4B4F-9CB2-391063412E5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53" y="-5977"/>
            <a:ext cx="6238675" cy="6863979"/>
            <a:chOff x="305" y="-5977"/>
            <a:chExt cx="6238675" cy="6863979"/>
          </a:xfrm>
        </p:grpSpPr>
        <p:sp>
          <p:nvSpPr>
            <p:cNvPr id="14" name="Freeform: Shape 13">
              <a:extLst>
                <a:ext uri="{FF2B5EF4-FFF2-40B4-BE49-F238E27FC236}">
                  <a16:creationId xmlns:a16="http://schemas.microsoft.com/office/drawing/2014/main" id="{9E720206-AA49-4786-A932-A2650DE091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34854"/>
              <a:ext cx="6028697" cy="6817170"/>
            </a:xfrm>
            <a:custGeom>
              <a:avLst/>
              <a:gdLst>
                <a:gd name="connsiteX0" fmla="*/ 6028697 w 6028697"/>
                <a:gd name="connsiteY0" fmla="*/ 6155323 h 6817170"/>
                <a:gd name="connsiteX1" fmla="*/ 6028697 w 6028697"/>
                <a:gd name="connsiteY1" fmla="*/ 6817170 h 6817170"/>
                <a:gd name="connsiteX2" fmla="*/ 5157862 w 6028697"/>
                <a:gd name="connsiteY2" fmla="*/ 6817170 h 6817170"/>
                <a:gd name="connsiteX3" fmla="*/ 5347156 w 6028697"/>
                <a:gd name="connsiteY3" fmla="*/ 6687553 h 6817170"/>
                <a:gd name="connsiteX4" fmla="*/ 5487470 w 6028697"/>
                <a:gd name="connsiteY4" fmla="*/ 6581714 h 6817170"/>
                <a:gd name="connsiteX5" fmla="*/ 5627642 w 6028697"/>
                <a:gd name="connsiteY5" fmla="*/ 6472328 h 6817170"/>
                <a:gd name="connsiteX6" fmla="*/ 5911392 w 6028697"/>
                <a:gd name="connsiteY6" fmla="*/ 6245328 h 6817170"/>
                <a:gd name="connsiteX7" fmla="*/ 4481066 w 6028697"/>
                <a:gd name="connsiteY7" fmla="*/ 478 h 6817170"/>
                <a:gd name="connsiteX8" fmla="*/ 4672258 w 6028697"/>
                <a:gd name="connsiteY8" fmla="*/ 7519 h 6817170"/>
                <a:gd name="connsiteX9" fmla="*/ 5429869 w 6028697"/>
                <a:gd name="connsiteY9" fmla="*/ 125134 h 6817170"/>
                <a:gd name="connsiteX10" fmla="*/ 5976319 w 6028697"/>
                <a:gd name="connsiteY10" fmla="*/ 314893 h 6817170"/>
                <a:gd name="connsiteX11" fmla="*/ 6028697 w 6028697"/>
                <a:gd name="connsiteY11" fmla="*/ 339901 h 6817170"/>
                <a:gd name="connsiteX12" fmla="*/ 6028697 w 6028697"/>
                <a:gd name="connsiteY12" fmla="*/ 732458 h 6817170"/>
                <a:gd name="connsiteX13" fmla="*/ 5990985 w 6028697"/>
                <a:gd name="connsiteY13" fmla="*/ 712211 h 6817170"/>
                <a:gd name="connsiteX14" fmla="*/ 5341339 w 6028697"/>
                <a:gd name="connsiteY14" fmla="*/ 475281 h 6817170"/>
                <a:gd name="connsiteX15" fmla="*/ 4651969 w 6028697"/>
                <a:gd name="connsiteY15" fmla="*/ 377104 h 6817170"/>
                <a:gd name="connsiteX16" fmla="*/ 3953093 w 6028697"/>
                <a:gd name="connsiteY16" fmla="*/ 402498 h 6817170"/>
                <a:gd name="connsiteX17" fmla="*/ 3267413 w 6028697"/>
                <a:gd name="connsiteY17" fmla="*/ 546643 h 6817170"/>
                <a:gd name="connsiteX18" fmla="*/ 1439498 w 6028697"/>
                <a:gd name="connsiteY18" fmla="*/ 1568141 h 6817170"/>
                <a:gd name="connsiteX19" fmla="*/ 960671 w 6028697"/>
                <a:gd name="connsiteY19" fmla="*/ 2082013 h 6817170"/>
                <a:gd name="connsiteX20" fmla="*/ 581866 w 6028697"/>
                <a:gd name="connsiteY20" fmla="*/ 2672638 h 6817170"/>
                <a:gd name="connsiteX21" fmla="*/ 324789 w 6028697"/>
                <a:gd name="connsiteY21" fmla="*/ 3325262 h 6817170"/>
                <a:gd name="connsiteX22" fmla="*/ 231151 w 6028697"/>
                <a:gd name="connsiteY22" fmla="*/ 4022292 h 6817170"/>
                <a:gd name="connsiteX23" fmla="*/ 270592 w 6028697"/>
                <a:gd name="connsiteY23" fmla="*/ 4362792 h 6817170"/>
                <a:gd name="connsiteX24" fmla="*/ 387213 w 6028697"/>
                <a:gd name="connsiteY24" fmla="*/ 4681585 h 6817170"/>
                <a:gd name="connsiteX25" fmla="*/ 468507 w 6028697"/>
                <a:gd name="connsiteY25" fmla="*/ 4831546 h 6817170"/>
                <a:gd name="connsiteX26" fmla="*/ 561862 w 6028697"/>
                <a:gd name="connsiteY26" fmla="*/ 4976826 h 6817170"/>
                <a:gd name="connsiteX27" fmla="*/ 777511 w 6028697"/>
                <a:gd name="connsiteY27" fmla="*/ 5257597 h 6817170"/>
                <a:gd name="connsiteX28" fmla="*/ 1010895 w 6028697"/>
                <a:gd name="connsiteY28" fmla="*/ 5540494 h 6817170"/>
                <a:gd name="connsiteX29" fmla="*/ 1126948 w 6028697"/>
                <a:gd name="connsiteY29" fmla="*/ 5688186 h 6817170"/>
                <a:gd name="connsiteX30" fmla="*/ 1182706 w 6028697"/>
                <a:gd name="connsiteY30" fmla="*/ 5760543 h 6817170"/>
                <a:gd name="connsiteX31" fmla="*/ 1237327 w 6028697"/>
                <a:gd name="connsiteY31" fmla="*/ 5830060 h 6817170"/>
                <a:gd name="connsiteX32" fmla="*/ 1706649 w 6028697"/>
                <a:gd name="connsiteY32" fmla="*/ 6342797 h 6817170"/>
                <a:gd name="connsiteX33" fmla="*/ 1956207 w 6028697"/>
                <a:gd name="connsiteY33" fmla="*/ 6573484 h 6817170"/>
                <a:gd name="connsiteX34" fmla="*/ 2217681 w 6028697"/>
                <a:gd name="connsiteY34" fmla="*/ 6786297 h 6817170"/>
                <a:gd name="connsiteX35" fmla="*/ 2260820 w 6028697"/>
                <a:gd name="connsiteY35" fmla="*/ 6817170 h 6817170"/>
                <a:gd name="connsiteX36" fmla="*/ 1429497 w 6028697"/>
                <a:gd name="connsiteY36" fmla="*/ 6817170 h 6817170"/>
                <a:gd name="connsiteX37" fmla="*/ 1327275 w 6028697"/>
                <a:gd name="connsiteY37" fmla="*/ 6713800 h 6817170"/>
                <a:gd name="connsiteX38" fmla="*/ 1080556 w 6028697"/>
                <a:gd name="connsiteY38" fmla="*/ 6414443 h 6817170"/>
                <a:gd name="connsiteX39" fmla="*/ 865189 w 6028697"/>
                <a:gd name="connsiteY39" fmla="*/ 6097496 h 6817170"/>
                <a:gd name="connsiteX40" fmla="*/ 814823 w 6028697"/>
                <a:gd name="connsiteY40" fmla="*/ 6016911 h 6817170"/>
                <a:gd name="connsiteX41" fmla="*/ 766729 w 6028697"/>
                <a:gd name="connsiteY41" fmla="*/ 5938453 h 6817170"/>
                <a:gd name="connsiteX42" fmla="*/ 671672 w 6028697"/>
                <a:gd name="connsiteY42" fmla="*/ 5786648 h 6817170"/>
                <a:gd name="connsiteX43" fmla="*/ 474608 w 6028697"/>
                <a:gd name="connsiteY43" fmla="*/ 5474664 h 6817170"/>
                <a:gd name="connsiteX44" fmla="*/ 282652 w 6028697"/>
                <a:gd name="connsiteY44" fmla="*/ 5146508 h 6817170"/>
                <a:gd name="connsiteX45" fmla="*/ 196108 w 6028697"/>
                <a:gd name="connsiteY45" fmla="*/ 4972712 h 6817170"/>
                <a:gd name="connsiteX46" fmla="*/ 122474 w 6028697"/>
                <a:gd name="connsiteY46" fmla="*/ 4791821 h 6817170"/>
                <a:gd name="connsiteX47" fmla="*/ 65724 w 6028697"/>
                <a:gd name="connsiteY47" fmla="*/ 4603129 h 6817170"/>
                <a:gd name="connsiteX48" fmla="*/ 44727 w 6028697"/>
                <a:gd name="connsiteY48" fmla="*/ 4506937 h 6817170"/>
                <a:gd name="connsiteX49" fmla="*/ 35505 w 6028697"/>
                <a:gd name="connsiteY49" fmla="*/ 4458699 h 6817170"/>
                <a:gd name="connsiteX50" fmla="*/ 27845 w 6028697"/>
                <a:gd name="connsiteY50" fmla="*/ 4410320 h 6817170"/>
                <a:gd name="connsiteX51" fmla="*/ 37 w 6028697"/>
                <a:gd name="connsiteY51" fmla="*/ 4022292 h 6817170"/>
                <a:gd name="connsiteX52" fmla="*/ 78777 w 6028697"/>
                <a:gd name="connsiteY52" fmla="*/ 3267236 h 6817170"/>
                <a:gd name="connsiteX53" fmla="*/ 315424 w 6028697"/>
                <a:gd name="connsiteY53" fmla="*/ 2543673 h 6817170"/>
                <a:gd name="connsiteX54" fmla="*/ 1202710 w 6028697"/>
                <a:gd name="connsiteY54" fmla="*/ 1314895 h 6817170"/>
                <a:gd name="connsiteX55" fmla="*/ 1791065 w 6028697"/>
                <a:gd name="connsiteY55" fmla="*/ 833514 h 6817170"/>
                <a:gd name="connsiteX56" fmla="*/ 3908404 w 6028697"/>
                <a:gd name="connsiteY56" fmla="*/ 29794 h 6817170"/>
                <a:gd name="connsiteX57" fmla="*/ 4481066 w 6028697"/>
                <a:gd name="connsiteY57" fmla="*/ 478 h 6817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028697" h="6817170">
                  <a:moveTo>
                    <a:pt x="6028697" y="6155323"/>
                  </a:moveTo>
                  <a:lnTo>
                    <a:pt x="6028697" y="6817170"/>
                  </a:lnTo>
                  <a:lnTo>
                    <a:pt x="5157862" y="6817170"/>
                  </a:lnTo>
                  <a:lnTo>
                    <a:pt x="5347156" y="6687553"/>
                  </a:lnTo>
                  <a:cubicBezTo>
                    <a:pt x="5394117" y="6653219"/>
                    <a:pt x="5440793" y="6617608"/>
                    <a:pt x="5487470" y="6581714"/>
                  </a:cubicBezTo>
                  <a:cubicBezTo>
                    <a:pt x="5534147" y="6545820"/>
                    <a:pt x="5580966" y="6509358"/>
                    <a:pt x="5627642" y="6472328"/>
                  </a:cubicBezTo>
                  <a:lnTo>
                    <a:pt x="5911392" y="6245328"/>
                  </a:lnTo>
                  <a:close/>
                  <a:moveTo>
                    <a:pt x="4481066" y="478"/>
                  </a:moveTo>
                  <a:cubicBezTo>
                    <a:pt x="4544817" y="1422"/>
                    <a:pt x="4608563" y="3769"/>
                    <a:pt x="4672258" y="7519"/>
                  </a:cubicBezTo>
                  <a:cubicBezTo>
                    <a:pt x="4927973" y="22364"/>
                    <a:pt x="5181687" y="61751"/>
                    <a:pt x="5429869" y="125134"/>
                  </a:cubicBezTo>
                  <a:cubicBezTo>
                    <a:pt x="5617090" y="173104"/>
                    <a:pt x="5799867" y="236595"/>
                    <a:pt x="5976319" y="314893"/>
                  </a:cubicBezTo>
                  <a:lnTo>
                    <a:pt x="6028697" y="339901"/>
                  </a:lnTo>
                  <a:lnTo>
                    <a:pt x="6028697" y="732458"/>
                  </a:lnTo>
                  <a:lnTo>
                    <a:pt x="5990985" y="712211"/>
                  </a:lnTo>
                  <a:cubicBezTo>
                    <a:pt x="5783917" y="609342"/>
                    <a:pt x="5566013" y="529876"/>
                    <a:pt x="5341339" y="475281"/>
                  </a:cubicBezTo>
                  <a:cubicBezTo>
                    <a:pt x="5115233" y="420503"/>
                    <a:pt x="4884375" y="387624"/>
                    <a:pt x="4651969" y="377104"/>
                  </a:cubicBezTo>
                  <a:cubicBezTo>
                    <a:pt x="4418713" y="365171"/>
                    <a:pt x="4184861" y="373670"/>
                    <a:pt x="3953093" y="402498"/>
                  </a:cubicBezTo>
                  <a:cubicBezTo>
                    <a:pt x="3721001" y="431832"/>
                    <a:pt x="3491675" y="480040"/>
                    <a:pt x="3267413" y="546643"/>
                  </a:cubicBezTo>
                  <a:cubicBezTo>
                    <a:pt x="2591323" y="750761"/>
                    <a:pt x="1967642" y="1099289"/>
                    <a:pt x="1439498" y="1568141"/>
                  </a:cubicBezTo>
                  <a:cubicBezTo>
                    <a:pt x="1265589" y="1725523"/>
                    <a:pt x="1105393" y="1897434"/>
                    <a:pt x="960671" y="2082013"/>
                  </a:cubicBezTo>
                  <a:cubicBezTo>
                    <a:pt x="815775" y="2266294"/>
                    <a:pt x="688923" y="2464081"/>
                    <a:pt x="581866" y="2672638"/>
                  </a:cubicBezTo>
                  <a:cubicBezTo>
                    <a:pt x="473765" y="2880669"/>
                    <a:pt x="387610" y="3099397"/>
                    <a:pt x="324789" y="3325262"/>
                  </a:cubicBezTo>
                  <a:cubicBezTo>
                    <a:pt x="262714" y="3552403"/>
                    <a:pt x="231223" y="3786822"/>
                    <a:pt x="231151" y="4022292"/>
                  </a:cubicBezTo>
                  <a:cubicBezTo>
                    <a:pt x="231413" y="4136912"/>
                    <a:pt x="244645" y="4251136"/>
                    <a:pt x="270592" y="4362792"/>
                  </a:cubicBezTo>
                  <a:cubicBezTo>
                    <a:pt x="297885" y="4472943"/>
                    <a:pt x="336983" y="4579833"/>
                    <a:pt x="387213" y="4681585"/>
                  </a:cubicBezTo>
                  <a:cubicBezTo>
                    <a:pt x="412042" y="4732517"/>
                    <a:pt x="439423" y="4782457"/>
                    <a:pt x="468507" y="4831546"/>
                  </a:cubicBezTo>
                  <a:cubicBezTo>
                    <a:pt x="497591" y="4880636"/>
                    <a:pt x="529230" y="4929015"/>
                    <a:pt x="561862" y="4976826"/>
                  </a:cubicBezTo>
                  <a:cubicBezTo>
                    <a:pt x="627975" y="5072166"/>
                    <a:pt x="701466" y="5164668"/>
                    <a:pt x="777511" y="5257597"/>
                  </a:cubicBezTo>
                  <a:cubicBezTo>
                    <a:pt x="853556" y="5350524"/>
                    <a:pt x="933574" y="5443594"/>
                    <a:pt x="1010895" y="5540494"/>
                  </a:cubicBezTo>
                  <a:cubicBezTo>
                    <a:pt x="1049957" y="5588732"/>
                    <a:pt x="1088642" y="5637963"/>
                    <a:pt x="1126948" y="5688186"/>
                  </a:cubicBezTo>
                  <a:lnTo>
                    <a:pt x="1182706" y="5760543"/>
                  </a:lnTo>
                  <a:cubicBezTo>
                    <a:pt x="1201007" y="5783669"/>
                    <a:pt x="1218458" y="5807503"/>
                    <a:pt x="1237327" y="5830060"/>
                  </a:cubicBezTo>
                  <a:cubicBezTo>
                    <a:pt x="1383714" y="6009916"/>
                    <a:pt x="1540413" y="6181116"/>
                    <a:pt x="1706649" y="6342797"/>
                  </a:cubicBezTo>
                  <a:cubicBezTo>
                    <a:pt x="1788084" y="6422531"/>
                    <a:pt x="1871265" y="6499427"/>
                    <a:pt x="1956207" y="6573484"/>
                  </a:cubicBezTo>
                  <a:cubicBezTo>
                    <a:pt x="2041332" y="6647402"/>
                    <a:pt x="2127733" y="6718907"/>
                    <a:pt x="2217681" y="6786297"/>
                  </a:cubicBezTo>
                  <a:lnTo>
                    <a:pt x="2260820" y="6817170"/>
                  </a:lnTo>
                  <a:lnTo>
                    <a:pt x="1429497" y="6817170"/>
                  </a:lnTo>
                  <a:lnTo>
                    <a:pt x="1327275" y="6713800"/>
                  </a:lnTo>
                  <a:cubicBezTo>
                    <a:pt x="1239186" y="6618984"/>
                    <a:pt x="1156797" y="6519019"/>
                    <a:pt x="1080556" y="6414443"/>
                  </a:cubicBezTo>
                  <a:cubicBezTo>
                    <a:pt x="1004653" y="6310734"/>
                    <a:pt x="932439" y="6205177"/>
                    <a:pt x="865189" y="6097496"/>
                  </a:cubicBezTo>
                  <a:cubicBezTo>
                    <a:pt x="847881" y="6070823"/>
                    <a:pt x="831565" y="6043725"/>
                    <a:pt x="814823" y="6016911"/>
                  </a:cubicBezTo>
                  <a:lnTo>
                    <a:pt x="766729" y="5938453"/>
                  </a:lnTo>
                  <a:cubicBezTo>
                    <a:pt x="735941" y="5887947"/>
                    <a:pt x="703878" y="5837581"/>
                    <a:pt x="671672" y="5786648"/>
                  </a:cubicBezTo>
                  <a:lnTo>
                    <a:pt x="474608" y="5474664"/>
                  </a:lnTo>
                  <a:cubicBezTo>
                    <a:pt x="408778" y="5368968"/>
                    <a:pt x="343516" y="5260008"/>
                    <a:pt x="282652" y="5146508"/>
                  </a:cubicBezTo>
                  <a:cubicBezTo>
                    <a:pt x="252290" y="5089759"/>
                    <a:pt x="223065" y="5032015"/>
                    <a:pt x="196108" y="4972712"/>
                  </a:cubicBezTo>
                  <a:cubicBezTo>
                    <a:pt x="169152" y="4913408"/>
                    <a:pt x="144607" y="4853111"/>
                    <a:pt x="122474" y="4791821"/>
                  </a:cubicBezTo>
                  <a:cubicBezTo>
                    <a:pt x="100342" y="4730532"/>
                    <a:pt x="81757" y="4666830"/>
                    <a:pt x="65724" y="4603129"/>
                  </a:cubicBezTo>
                  <a:cubicBezTo>
                    <a:pt x="58205" y="4571064"/>
                    <a:pt x="50828" y="4539143"/>
                    <a:pt x="44727" y="4506937"/>
                  </a:cubicBezTo>
                  <a:lnTo>
                    <a:pt x="35505" y="4458699"/>
                  </a:lnTo>
                  <a:lnTo>
                    <a:pt x="27845" y="4410320"/>
                  </a:lnTo>
                  <a:cubicBezTo>
                    <a:pt x="8635" y="4281881"/>
                    <a:pt x="-661" y="4152150"/>
                    <a:pt x="37" y="4022292"/>
                  </a:cubicBezTo>
                  <a:cubicBezTo>
                    <a:pt x="712" y="3768592"/>
                    <a:pt x="27094" y="3515615"/>
                    <a:pt x="78777" y="3267236"/>
                  </a:cubicBezTo>
                  <a:cubicBezTo>
                    <a:pt x="130048" y="3017876"/>
                    <a:pt x="209439" y="2775142"/>
                    <a:pt x="315424" y="2543673"/>
                  </a:cubicBezTo>
                  <a:cubicBezTo>
                    <a:pt x="528236" y="2081161"/>
                    <a:pt x="838234" y="1667312"/>
                    <a:pt x="1202710" y="1314895"/>
                  </a:cubicBezTo>
                  <a:cubicBezTo>
                    <a:pt x="1385514" y="1138814"/>
                    <a:pt x="1582282" y="977831"/>
                    <a:pt x="1791065" y="833514"/>
                  </a:cubicBezTo>
                  <a:cubicBezTo>
                    <a:pt x="2420037" y="395614"/>
                    <a:pt x="3147288" y="119557"/>
                    <a:pt x="3908404" y="29794"/>
                  </a:cubicBezTo>
                  <a:cubicBezTo>
                    <a:pt x="4098509" y="7429"/>
                    <a:pt x="4289811" y="-2355"/>
                    <a:pt x="4481066" y="478"/>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Freeform: Shape 14">
              <a:extLst>
                <a:ext uri="{FF2B5EF4-FFF2-40B4-BE49-F238E27FC236}">
                  <a16:creationId xmlns:a16="http://schemas.microsoft.com/office/drawing/2014/main" id="{C72F6EE6-EDE9-45A5-8F6D-02B9B7CB2C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1"/>
              <a:ext cx="6165116"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Freeform: Shape 15">
              <a:extLst>
                <a:ext uri="{FF2B5EF4-FFF2-40B4-BE49-F238E27FC236}">
                  <a16:creationId xmlns:a16="http://schemas.microsoft.com/office/drawing/2014/main" id="{C093DC50-3BD7-46B1-A300-CD207E152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5977"/>
              <a:ext cx="6238675"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83007300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500"/>
                                  </p:stCondLst>
                                  <p:iterate>
                                    <p:tmPct val="10000"/>
                                  </p:iterate>
                                  <p:childTnLst>
                                    <p:set>
                                      <p:cBhvr>
                                        <p:cTn id="6" dur="1" fill="hold">
                                          <p:stCondLst>
                                            <p:cond delay="0"/>
                                          </p:stCondLst>
                                        </p:cTn>
                                        <p:tgtEl>
                                          <p:spTgt spid="6"/>
                                        </p:tgtEl>
                                        <p:attrNameLst>
                                          <p:attrName>style.visibility</p:attrName>
                                        </p:attrNameLst>
                                      </p:cBhvr>
                                      <p:to>
                                        <p:strVal val="visible"/>
                                      </p:to>
                                    </p:set>
                                    <p:animEffect transition="in" filter="fade">
                                      <p:cBhvr>
                                        <p:cTn id="7" dur="7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 name="Rectangle 79">
            <a:extLst>
              <a:ext uri="{FF2B5EF4-FFF2-40B4-BE49-F238E27FC236}">
                <a16:creationId xmlns:a16="http://schemas.microsoft.com/office/drawing/2014/main" id="{F8446B12-7391-4711-8B31-112A0B896C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C348D080-D351-4C19-B127-1188B7A88802}"/>
              </a:ext>
            </a:extLst>
          </p:cNvPr>
          <p:cNvSpPr txBox="1"/>
          <p:nvPr/>
        </p:nvSpPr>
        <p:spPr>
          <a:xfrm>
            <a:off x="838199" y="4428000"/>
            <a:ext cx="6143626" cy="1400400"/>
          </a:xfrm>
          <a:prstGeom prst="rect">
            <a:avLst/>
          </a:prstGeom>
        </p:spPr>
        <p:txBody>
          <a:bodyPr vert="horz" wrap="square" lIns="91440" tIns="45720" rIns="91440" bIns="45720" rtlCol="0" anchor="b">
            <a:normAutofit/>
          </a:bodyPr>
          <a:lstStyle/>
          <a:p>
            <a:pPr>
              <a:lnSpc>
                <a:spcPct val="90000"/>
              </a:lnSpc>
              <a:spcBef>
                <a:spcPct val="0"/>
              </a:spcBef>
              <a:spcAft>
                <a:spcPts val="600"/>
              </a:spcAft>
            </a:pPr>
            <a:r>
              <a:rPr lang="en-US" sz="4300" i="0" dirty="0">
                <a:solidFill>
                  <a:schemeClr val="bg1"/>
                </a:solidFill>
                <a:effectLst/>
                <a:latin typeface="+mj-lt"/>
                <a:ea typeface="+mj-ea"/>
                <a:cs typeface="+mj-cs"/>
              </a:rPr>
              <a:t>Financial Statement Analysis of Apple Inc.</a:t>
            </a:r>
            <a:endParaRPr lang="en-US" sz="4300" dirty="0">
              <a:solidFill>
                <a:schemeClr val="bg1"/>
              </a:solidFill>
              <a:latin typeface="+mj-lt"/>
              <a:ea typeface="+mj-ea"/>
              <a:cs typeface="+mj-cs"/>
            </a:endParaRPr>
          </a:p>
        </p:txBody>
      </p:sp>
      <p:pic>
        <p:nvPicPr>
          <p:cNvPr id="32" name="Picture Placeholder 31" descr="Graphical user interface&#10;&#10;Description automatically generated with low confidence">
            <a:extLst>
              <a:ext uri="{FF2B5EF4-FFF2-40B4-BE49-F238E27FC236}">
                <a16:creationId xmlns:a16="http://schemas.microsoft.com/office/drawing/2014/main" id="{12EDD8C3-4C47-43F8-89B2-152A133C2A4D}"/>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t="35317" b="16440"/>
          <a:stretch/>
        </p:blipFill>
        <p:spPr>
          <a:xfrm>
            <a:off x="20" y="-1"/>
            <a:ext cx="12191980" cy="3984912"/>
          </a:xfrm>
          <a:custGeom>
            <a:avLst/>
            <a:gdLst/>
            <a:ahLst/>
            <a:cxnLst/>
            <a:rect l="l" t="t" r="r" b="b"/>
            <a:pathLst>
              <a:path w="12192000" h="3984912">
                <a:moveTo>
                  <a:pt x="0" y="0"/>
                </a:moveTo>
                <a:lnTo>
                  <a:pt x="12192000" y="0"/>
                </a:lnTo>
                <a:lnTo>
                  <a:pt x="12192000" y="566059"/>
                </a:lnTo>
                <a:lnTo>
                  <a:pt x="12192000" y="794037"/>
                </a:lnTo>
                <a:lnTo>
                  <a:pt x="12192000" y="2336800"/>
                </a:lnTo>
                <a:lnTo>
                  <a:pt x="12192000" y="2631227"/>
                </a:lnTo>
                <a:lnTo>
                  <a:pt x="12192000" y="3908712"/>
                </a:lnTo>
                <a:lnTo>
                  <a:pt x="9439275" y="3984912"/>
                </a:lnTo>
                <a:lnTo>
                  <a:pt x="5572127" y="3737262"/>
                </a:lnTo>
                <a:lnTo>
                  <a:pt x="0" y="3908712"/>
                </a:lnTo>
                <a:lnTo>
                  <a:pt x="0" y="2631227"/>
                </a:lnTo>
                <a:lnTo>
                  <a:pt x="0" y="2336800"/>
                </a:lnTo>
                <a:lnTo>
                  <a:pt x="0" y="794037"/>
                </a:lnTo>
                <a:lnTo>
                  <a:pt x="0" y="566059"/>
                </a:lnTo>
                <a:close/>
              </a:path>
            </a:pathLst>
          </a:custGeom>
        </p:spPr>
      </p:pic>
      <p:grpSp>
        <p:nvGrpSpPr>
          <p:cNvPr id="81" name="Group 80">
            <a:extLst>
              <a:ext uri="{FF2B5EF4-FFF2-40B4-BE49-F238E27FC236}">
                <a16:creationId xmlns:a16="http://schemas.microsoft.com/office/drawing/2014/main" id="{AC0B7807-0C83-4963-821A-69B172722E4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528992"/>
            <a:ext cx="12192000" cy="757168"/>
            <a:chOff x="0" y="2959818"/>
            <a:chExt cx="12192000" cy="757168"/>
          </a:xfrm>
        </p:grpSpPr>
        <p:sp>
          <p:nvSpPr>
            <p:cNvPr id="82" name="Freeform: Shape 81">
              <a:extLst>
                <a:ext uri="{FF2B5EF4-FFF2-40B4-BE49-F238E27FC236}">
                  <a16:creationId xmlns:a16="http://schemas.microsoft.com/office/drawing/2014/main" id="{BB027EC7-3252-48A2-A7A4-1741F72E47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959818"/>
              <a:ext cx="12192000" cy="757168"/>
            </a:xfrm>
            <a:custGeom>
              <a:avLst/>
              <a:gdLst>
                <a:gd name="connsiteX0" fmla="*/ 0 w 12192000"/>
                <a:gd name="connsiteY0" fmla="*/ 0 h 757168"/>
                <a:gd name="connsiteX1" fmla="*/ 41653 w 12192000"/>
                <a:gd name="connsiteY1" fmla="*/ 6945 h 757168"/>
                <a:gd name="connsiteX2" fmla="*/ 81317 w 12192000"/>
                <a:gd name="connsiteY2" fmla="*/ 15509 h 757168"/>
                <a:gd name="connsiteX3" fmla="*/ 114150 w 12192000"/>
                <a:gd name="connsiteY3" fmla="*/ 28105 h 757168"/>
                <a:gd name="connsiteX4" fmla="*/ 214865 w 12192000"/>
                <a:gd name="connsiteY4" fmla="*/ 58374 h 757168"/>
                <a:gd name="connsiteX5" fmla="*/ 299237 w 12192000"/>
                <a:gd name="connsiteY5" fmla="*/ 63560 h 757168"/>
                <a:gd name="connsiteX6" fmla="*/ 415570 w 12192000"/>
                <a:gd name="connsiteY6" fmla="*/ 83774 h 757168"/>
                <a:gd name="connsiteX7" fmla="*/ 633210 w 12192000"/>
                <a:gd name="connsiteY7" fmla="*/ 109108 h 757168"/>
                <a:gd name="connsiteX8" fmla="*/ 677567 w 12192000"/>
                <a:gd name="connsiteY8" fmla="*/ 119446 h 757168"/>
                <a:gd name="connsiteX9" fmla="*/ 946429 w 12192000"/>
                <a:gd name="connsiteY9" fmla="*/ 171502 h 757168"/>
                <a:gd name="connsiteX10" fmla="*/ 1163367 w 12192000"/>
                <a:gd name="connsiteY10" fmla="*/ 182106 h 757168"/>
                <a:gd name="connsiteX11" fmla="*/ 1180337 w 12192000"/>
                <a:gd name="connsiteY11" fmla="*/ 181279 h 757168"/>
                <a:gd name="connsiteX12" fmla="*/ 1263939 w 12192000"/>
                <a:gd name="connsiteY12" fmla="*/ 173070 h 757168"/>
                <a:gd name="connsiteX13" fmla="*/ 1392213 w 12192000"/>
                <a:gd name="connsiteY13" fmla="*/ 183225 h 757168"/>
                <a:gd name="connsiteX14" fmla="*/ 1479752 w 12192000"/>
                <a:gd name="connsiteY14" fmla="*/ 205174 h 757168"/>
                <a:gd name="connsiteX15" fmla="*/ 1589813 w 12192000"/>
                <a:gd name="connsiteY15" fmla="*/ 211706 h 757168"/>
                <a:gd name="connsiteX16" fmla="*/ 1716264 w 12192000"/>
                <a:gd name="connsiteY16" fmla="*/ 207459 h 757168"/>
                <a:gd name="connsiteX17" fmla="*/ 1772900 w 12192000"/>
                <a:gd name="connsiteY17" fmla="*/ 208137 h 757168"/>
                <a:gd name="connsiteX18" fmla="*/ 1929319 w 12192000"/>
                <a:gd name="connsiteY18" fmla="*/ 193822 h 757168"/>
                <a:gd name="connsiteX19" fmla="*/ 2021514 w 12192000"/>
                <a:gd name="connsiteY19" fmla="*/ 204186 h 757168"/>
                <a:gd name="connsiteX20" fmla="*/ 2111753 w 12192000"/>
                <a:gd name="connsiteY20" fmla="*/ 223797 h 757168"/>
                <a:gd name="connsiteX21" fmla="*/ 2169356 w 12192000"/>
                <a:gd name="connsiteY21" fmla="*/ 241125 h 757168"/>
                <a:gd name="connsiteX22" fmla="*/ 2286638 w 12192000"/>
                <a:gd name="connsiteY22" fmla="*/ 257382 h 757168"/>
                <a:gd name="connsiteX23" fmla="*/ 2308368 w 12192000"/>
                <a:gd name="connsiteY23" fmla="*/ 256995 h 757168"/>
                <a:gd name="connsiteX24" fmla="*/ 2660621 w 12192000"/>
                <a:gd name="connsiteY24" fmla="*/ 262863 h 757168"/>
                <a:gd name="connsiteX25" fmla="*/ 2801134 w 12192000"/>
                <a:gd name="connsiteY25" fmla="*/ 250006 h 757168"/>
                <a:gd name="connsiteX26" fmla="*/ 2830994 w 12192000"/>
                <a:gd name="connsiteY26" fmla="*/ 249091 h 757168"/>
                <a:gd name="connsiteX27" fmla="*/ 3129084 w 12192000"/>
                <a:gd name="connsiteY27" fmla="*/ 242009 h 757168"/>
                <a:gd name="connsiteX28" fmla="*/ 3162162 w 12192000"/>
                <a:gd name="connsiteY28" fmla="*/ 242789 h 757168"/>
                <a:gd name="connsiteX29" fmla="*/ 3254072 w 12192000"/>
                <a:gd name="connsiteY29" fmla="*/ 251612 h 757168"/>
                <a:gd name="connsiteX30" fmla="*/ 3473491 w 12192000"/>
                <a:gd name="connsiteY30" fmla="*/ 221903 h 757168"/>
                <a:gd name="connsiteX31" fmla="*/ 3691860 w 12192000"/>
                <a:gd name="connsiteY31" fmla="*/ 219228 h 757168"/>
                <a:gd name="connsiteX32" fmla="*/ 3811494 w 12192000"/>
                <a:gd name="connsiteY32" fmla="*/ 225691 h 757168"/>
                <a:gd name="connsiteX33" fmla="*/ 3897533 w 12192000"/>
                <a:gd name="connsiteY33" fmla="*/ 220087 h 757168"/>
                <a:gd name="connsiteX34" fmla="*/ 4109430 w 12192000"/>
                <a:gd name="connsiteY34" fmla="*/ 200477 h 757168"/>
                <a:gd name="connsiteX35" fmla="*/ 4208772 w 12192000"/>
                <a:gd name="connsiteY35" fmla="*/ 200914 h 757168"/>
                <a:gd name="connsiteX36" fmla="*/ 4314641 w 12192000"/>
                <a:gd name="connsiteY36" fmla="*/ 196159 h 757168"/>
                <a:gd name="connsiteX37" fmla="*/ 4577622 w 12192000"/>
                <a:gd name="connsiteY37" fmla="*/ 163774 h 757168"/>
                <a:gd name="connsiteX38" fmla="*/ 4790345 w 12192000"/>
                <a:gd name="connsiteY38" fmla="*/ 177592 h 757168"/>
                <a:gd name="connsiteX39" fmla="*/ 4926164 w 12192000"/>
                <a:gd name="connsiteY39" fmla="*/ 184139 h 757168"/>
                <a:gd name="connsiteX40" fmla="*/ 5088812 w 12192000"/>
                <a:gd name="connsiteY40" fmla="*/ 177401 h 757168"/>
                <a:gd name="connsiteX41" fmla="*/ 5222466 w 12192000"/>
                <a:gd name="connsiteY41" fmla="*/ 162082 h 757168"/>
                <a:gd name="connsiteX42" fmla="*/ 5406528 w 12192000"/>
                <a:gd name="connsiteY42" fmla="*/ 153987 h 757168"/>
                <a:gd name="connsiteX43" fmla="*/ 5590716 w 12192000"/>
                <a:gd name="connsiteY43" fmla="*/ 129490 h 757168"/>
                <a:gd name="connsiteX44" fmla="*/ 5719429 w 12192000"/>
                <a:gd name="connsiteY44" fmla="*/ 110099 h 757168"/>
                <a:gd name="connsiteX45" fmla="*/ 5897895 w 12192000"/>
                <a:gd name="connsiteY45" fmla="*/ 96368 h 757168"/>
                <a:gd name="connsiteX46" fmla="*/ 6169957 w 12192000"/>
                <a:gd name="connsiteY46" fmla="*/ 94411 h 757168"/>
                <a:gd name="connsiteX47" fmla="*/ 6294827 w 12192000"/>
                <a:gd name="connsiteY47" fmla="*/ 99236 h 757168"/>
                <a:gd name="connsiteX48" fmla="*/ 6494261 w 12192000"/>
                <a:gd name="connsiteY48" fmla="*/ 71724 h 757168"/>
                <a:gd name="connsiteX49" fmla="*/ 6579627 w 12192000"/>
                <a:gd name="connsiteY49" fmla="*/ 57883 h 757168"/>
                <a:gd name="connsiteX50" fmla="*/ 6654800 w 12192000"/>
                <a:gd name="connsiteY50" fmla="*/ 77086 h 757168"/>
                <a:gd name="connsiteX51" fmla="*/ 6703059 w 12192000"/>
                <a:gd name="connsiteY51" fmla="*/ 97166 h 757168"/>
                <a:gd name="connsiteX52" fmla="*/ 6859445 w 12192000"/>
                <a:gd name="connsiteY52" fmla="*/ 90481 h 757168"/>
                <a:gd name="connsiteX53" fmla="*/ 7025414 w 12192000"/>
                <a:gd name="connsiteY53" fmla="*/ 83536 h 757168"/>
                <a:gd name="connsiteX54" fmla="*/ 7144137 w 12192000"/>
                <a:gd name="connsiteY54" fmla="*/ 79264 h 757168"/>
                <a:gd name="connsiteX55" fmla="*/ 7291235 w 12192000"/>
                <a:gd name="connsiteY55" fmla="*/ 95367 h 757168"/>
                <a:gd name="connsiteX56" fmla="*/ 7407395 w 12192000"/>
                <a:gd name="connsiteY56" fmla="*/ 104888 h 757168"/>
                <a:gd name="connsiteX57" fmla="*/ 7500837 w 12192000"/>
                <a:gd name="connsiteY57" fmla="*/ 119515 h 757168"/>
                <a:gd name="connsiteX58" fmla="*/ 7533567 w 12192000"/>
                <a:gd name="connsiteY58" fmla="*/ 126955 h 757168"/>
                <a:gd name="connsiteX59" fmla="*/ 7792910 w 12192000"/>
                <a:gd name="connsiteY59" fmla="*/ 185188 h 757168"/>
                <a:gd name="connsiteX60" fmla="*/ 8070699 w 12192000"/>
                <a:gd name="connsiteY60" fmla="*/ 235423 h 757168"/>
                <a:gd name="connsiteX61" fmla="*/ 8253177 w 12192000"/>
                <a:gd name="connsiteY61" fmla="*/ 222473 h 757168"/>
                <a:gd name="connsiteX62" fmla="*/ 8320683 w 12192000"/>
                <a:gd name="connsiteY62" fmla="*/ 226393 h 757168"/>
                <a:gd name="connsiteX63" fmla="*/ 8631438 w 12192000"/>
                <a:gd name="connsiteY63" fmla="*/ 237528 h 757168"/>
                <a:gd name="connsiteX64" fmla="*/ 8686410 w 12192000"/>
                <a:gd name="connsiteY64" fmla="*/ 234877 h 757168"/>
                <a:gd name="connsiteX65" fmla="*/ 8980658 w 12192000"/>
                <a:gd name="connsiteY65" fmla="*/ 273001 h 757168"/>
                <a:gd name="connsiteX66" fmla="*/ 9087625 w 12192000"/>
                <a:gd name="connsiteY66" fmla="*/ 282423 h 757168"/>
                <a:gd name="connsiteX67" fmla="*/ 9186017 w 12192000"/>
                <a:gd name="connsiteY67" fmla="*/ 293875 h 757168"/>
                <a:gd name="connsiteX68" fmla="*/ 9323931 w 12192000"/>
                <a:gd name="connsiteY68" fmla="*/ 302628 h 757168"/>
                <a:gd name="connsiteX69" fmla="*/ 9467213 w 12192000"/>
                <a:gd name="connsiteY69" fmla="*/ 307275 h 757168"/>
                <a:gd name="connsiteX70" fmla="*/ 9626826 w 12192000"/>
                <a:gd name="connsiteY70" fmla="*/ 316213 h 757168"/>
                <a:gd name="connsiteX71" fmla="*/ 9689696 w 12192000"/>
                <a:gd name="connsiteY71" fmla="*/ 324467 h 757168"/>
                <a:gd name="connsiteX72" fmla="*/ 9860526 w 12192000"/>
                <a:gd name="connsiteY72" fmla="*/ 329986 h 757168"/>
                <a:gd name="connsiteX73" fmla="*/ 9949775 w 12192000"/>
                <a:gd name="connsiteY73" fmla="*/ 340386 h 757168"/>
                <a:gd name="connsiteX74" fmla="*/ 10097252 w 12192000"/>
                <a:gd name="connsiteY74" fmla="*/ 349262 h 757168"/>
                <a:gd name="connsiteX75" fmla="*/ 10145261 w 12192000"/>
                <a:gd name="connsiteY75" fmla="*/ 353113 h 757168"/>
                <a:gd name="connsiteX76" fmla="*/ 10188159 w 12192000"/>
                <a:gd name="connsiteY76" fmla="*/ 356124 h 757168"/>
                <a:gd name="connsiteX77" fmla="*/ 10336144 w 12192000"/>
                <a:gd name="connsiteY77" fmla="*/ 348235 h 757168"/>
                <a:gd name="connsiteX78" fmla="*/ 10466847 w 12192000"/>
                <a:gd name="connsiteY78" fmla="*/ 354131 h 757168"/>
                <a:gd name="connsiteX79" fmla="*/ 10696514 w 12192000"/>
                <a:gd name="connsiteY79" fmla="*/ 353575 h 757168"/>
                <a:gd name="connsiteX80" fmla="*/ 10746932 w 12192000"/>
                <a:gd name="connsiteY80" fmla="*/ 360606 h 757168"/>
                <a:gd name="connsiteX81" fmla="*/ 10905388 w 12192000"/>
                <a:gd name="connsiteY81" fmla="*/ 370627 h 757168"/>
                <a:gd name="connsiteX82" fmla="*/ 10995602 w 12192000"/>
                <a:gd name="connsiteY82" fmla="*/ 376691 h 757168"/>
                <a:gd name="connsiteX83" fmla="*/ 11107647 w 12192000"/>
                <a:gd name="connsiteY83" fmla="*/ 373405 h 757168"/>
                <a:gd name="connsiteX84" fmla="*/ 11302440 w 12192000"/>
                <a:gd name="connsiteY84" fmla="*/ 364156 h 757168"/>
                <a:gd name="connsiteX85" fmla="*/ 11353613 w 12192000"/>
                <a:gd name="connsiteY85" fmla="*/ 363785 h 757168"/>
                <a:gd name="connsiteX86" fmla="*/ 11447323 w 12192000"/>
                <a:gd name="connsiteY86" fmla="*/ 359346 h 757168"/>
                <a:gd name="connsiteX87" fmla="*/ 11464292 w 12192000"/>
                <a:gd name="connsiteY87" fmla="*/ 358519 h 757168"/>
                <a:gd name="connsiteX88" fmla="*/ 11607560 w 12192000"/>
                <a:gd name="connsiteY88" fmla="*/ 342370 h 757168"/>
                <a:gd name="connsiteX89" fmla="*/ 11681426 w 12192000"/>
                <a:gd name="connsiteY89" fmla="*/ 344335 h 757168"/>
                <a:gd name="connsiteX90" fmla="*/ 11893565 w 12192000"/>
                <a:gd name="connsiteY90" fmla="*/ 355261 h 757168"/>
                <a:gd name="connsiteX91" fmla="*/ 11983290 w 12192000"/>
                <a:gd name="connsiteY91" fmla="*/ 363588 h 757168"/>
                <a:gd name="connsiteX92" fmla="*/ 12192000 w 12192000"/>
                <a:gd name="connsiteY92" fmla="*/ 388018 h 757168"/>
                <a:gd name="connsiteX93" fmla="*/ 12192000 w 12192000"/>
                <a:gd name="connsiteY93" fmla="*/ 577115 h 757168"/>
                <a:gd name="connsiteX94" fmla="*/ 12157329 w 12192000"/>
                <a:gd name="connsiteY94" fmla="*/ 588862 h 757168"/>
                <a:gd name="connsiteX95" fmla="*/ 12066948 w 12192000"/>
                <a:gd name="connsiteY95" fmla="*/ 586034 h 757168"/>
                <a:gd name="connsiteX96" fmla="*/ 11911344 w 12192000"/>
                <a:gd name="connsiteY96" fmla="*/ 521599 h 757168"/>
                <a:gd name="connsiteX97" fmla="*/ 11847823 w 12192000"/>
                <a:gd name="connsiteY97" fmla="*/ 511785 h 757168"/>
                <a:gd name="connsiteX98" fmla="*/ 11737547 w 12192000"/>
                <a:gd name="connsiteY98" fmla="*/ 502380 h 757168"/>
                <a:gd name="connsiteX99" fmla="*/ 11636052 w 12192000"/>
                <a:gd name="connsiteY99" fmla="*/ 514993 h 757168"/>
                <a:gd name="connsiteX100" fmla="*/ 11394706 w 12192000"/>
                <a:gd name="connsiteY100" fmla="*/ 590867 h 757168"/>
                <a:gd name="connsiteX101" fmla="*/ 11354978 w 12192000"/>
                <a:gd name="connsiteY101" fmla="*/ 597561 h 757168"/>
                <a:gd name="connsiteX102" fmla="*/ 11285306 w 12192000"/>
                <a:gd name="connsiteY102" fmla="*/ 599825 h 757168"/>
                <a:gd name="connsiteX103" fmla="*/ 11008528 w 12192000"/>
                <a:gd name="connsiteY103" fmla="*/ 656670 h 757168"/>
                <a:gd name="connsiteX104" fmla="*/ 10948735 w 12192000"/>
                <a:gd name="connsiteY104" fmla="*/ 652964 h 757168"/>
                <a:gd name="connsiteX105" fmla="*/ 10850698 w 12192000"/>
                <a:gd name="connsiteY105" fmla="*/ 641721 h 757168"/>
                <a:gd name="connsiteX106" fmla="*/ 10744026 w 12192000"/>
                <a:gd name="connsiteY106" fmla="*/ 647769 h 757168"/>
                <a:gd name="connsiteX107" fmla="*/ 10666160 w 12192000"/>
                <a:gd name="connsiteY107" fmla="*/ 651891 h 757168"/>
                <a:gd name="connsiteX108" fmla="*/ 10450521 w 12192000"/>
                <a:gd name="connsiteY108" fmla="*/ 616552 h 757168"/>
                <a:gd name="connsiteX109" fmla="*/ 10271192 w 12192000"/>
                <a:gd name="connsiteY109" fmla="*/ 583498 h 757168"/>
                <a:gd name="connsiteX110" fmla="*/ 10246067 w 12192000"/>
                <a:gd name="connsiteY110" fmla="*/ 585423 h 757168"/>
                <a:gd name="connsiteX111" fmla="*/ 10005027 w 12192000"/>
                <a:gd name="connsiteY111" fmla="*/ 592252 h 757168"/>
                <a:gd name="connsiteX112" fmla="*/ 9898681 w 12192000"/>
                <a:gd name="connsiteY112" fmla="*/ 613195 h 757168"/>
                <a:gd name="connsiteX113" fmla="*/ 9753225 w 12192000"/>
                <a:gd name="connsiteY113" fmla="*/ 629038 h 757168"/>
                <a:gd name="connsiteX114" fmla="*/ 9591376 w 12192000"/>
                <a:gd name="connsiteY114" fmla="*/ 648601 h 757168"/>
                <a:gd name="connsiteX115" fmla="*/ 9472860 w 12192000"/>
                <a:gd name="connsiteY115" fmla="*/ 655936 h 757168"/>
                <a:gd name="connsiteX116" fmla="*/ 9299788 w 12192000"/>
                <a:gd name="connsiteY116" fmla="*/ 636945 h 757168"/>
                <a:gd name="connsiteX117" fmla="*/ 9264605 w 12192000"/>
                <a:gd name="connsiteY117" fmla="*/ 627087 h 757168"/>
                <a:gd name="connsiteX118" fmla="*/ 8926435 w 12192000"/>
                <a:gd name="connsiteY118" fmla="*/ 549269 h 757168"/>
                <a:gd name="connsiteX119" fmla="*/ 8698934 w 12192000"/>
                <a:gd name="connsiteY119" fmla="*/ 536583 h 757168"/>
                <a:gd name="connsiteX120" fmla="*/ 8622862 w 12192000"/>
                <a:gd name="connsiteY120" fmla="*/ 541563 h 757168"/>
                <a:gd name="connsiteX121" fmla="*/ 8482784 w 12192000"/>
                <a:gd name="connsiteY121" fmla="*/ 574094 h 757168"/>
                <a:gd name="connsiteX122" fmla="*/ 8421565 w 12192000"/>
                <a:gd name="connsiteY122" fmla="*/ 576610 h 757168"/>
                <a:gd name="connsiteX123" fmla="*/ 8313469 w 12192000"/>
                <a:gd name="connsiteY123" fmla="*/ 574762 h 757168"/>
                <a:gd name="connsiteX124" fmla="*/ 8079520 w 12192000"/>
                <a:gd name="connsiteY124" fmla="*/ 558685 h 757168"/>
                <a:gd name="connsiteX125" fmla="*/ 7773327 w 12192000"/>
                <a:gd name="connsiteY125" fmla="*/ 558854 h 757168"/>
                <a:gd name="connsiteX126" fmla="*/ 7652477 w 12192000"/>
                <a:gd name="connsiteY126" fmla="*/ 547561 h 757168"/>
                <a:gd name="connsiteX127" fmla="*/ 7522274 w 12192000"/>
                <a:gd name="connsiteY127" fmla="*/ 532150 h 757168"/>
                <a:gd name="connsiteX128" fmla="*/ 7484080 w 12192000"/>
                <a:gd name="connsiteY128" fmla="*/ 530532 h 757168"/>
                <a:gd name="connsiteX129" fmla="*/ 7282277 w 12192000"/>
                <a:gd name="connsiteY129" fmla="*/ 540177 h 757168"/>
                <a:gd name="connsiteX130" fmla="*/ 7235690 w 12192000"/>
                <a:gd name="connsiteY130" fmla="*/ 551282 h 757168"/>
                <a:gd name="connsiteX131" fmla="*/ 7116339 w 12192000"/>
                <a:gd name="connsiteY131" fmla="*/ 539494 h 757168"/>
                <a:gd name="connsiteX132" fmla="*/ 7011067 w 12192000"/>
                <a:gd name="connsiteY132" fmla="*/ 511848 h 757168"/>
                <a:gd name="connsiteX133" fmla="*/ 6403234 w 12192000"/>
                <a:gd name="connsiteY133" fmla="*/ 432296 h 757168"/>
                <a:gd name="connsiteX134" fmla="*/ 6036273 w 12192000"/>
                <a:gd name="connsiteY134" fmla="*/ 412301 h 757168"/>
                <a:gd name="connsiteX135" fmla="*/ 5780467 w 12192000"/>
                <a:gd name="connsiteY135" fmla="*/ 377910 h 757168"/>
                <a:gd name="connsiteX136" fmla="*/ 5739051 w 12192000"/>
                <a:gd name="connsiteY136" fmla="*/ 353609 h 757168"/>
                <a:gd name="connsiteX137" fmla="*/ 5583566 w 12192000"/>
                <a:gd name="connsiteY137" fmla="*/ 321995 h 757168"/>
                <a:gd name="connsiteX138" fmla="*/ 5432030 w 12192000"/>
                <a:gd name="connsiteY138" fmla="*/ 362512 h 757168"/>
                <a:gd name="connsiteX139" fmla="*/ 5241398 w 12192000"/>
                <a:gd name="connsiteY139" fmla="*/ 425781 h 757168"/>
                <a:gd name="connsiteX140" fmla="*/ 5139710 w 12192000"/>
                <a:gd name="connsiteY140" fmla="*/ 421022 h 757168"/>
                <a:gd name="connsiteX141" fmla="*/ 4929402 w 12192000"/>
                <a:gd name="connsiteY141" fmla="*/ 424310 h 757168"/>
                <a:gd name="connsiteX142" fmla="*/ 4782793 w 12192000"/>
                <a:gd name="connsiteY142" fmla="*/ 441046 h 757168"/>
                <a:gd name="connsiteX143" fmla="*/ 4577594 w 12192000"/>
                <a:gd name="connsiteY143" fmla="*/ 459290 h 757168"/>
                <a:gd name="connsiteX144" fmla="*/ 4500826 w 12192000"/>
                <a:gd name="connsiteY144" fmla="*/ 470529 h 757168"/>
                <a:gd name="connsiteX145" fmla="*/ 4317973 w 12192000"/>
                <a:gd name="connsiteY145" fmla="*/ 483649 h 757168"/>
                <a:gd name="connsiteX146" fmla="*/ 4166722 w 12192000"/>
                <a:gd name="connsiteY146" fmla="*/ 490602 h 757168"/>
                <a:gd name="connsiteX147" fmla="*/ 4042814 w 12192000"/>
                <a:gd name="connsiteY147" fmla="*/ 530660 h 757168"/>
                <a:gd name="connsiteX148" fmla="*/ 4002653 w 12192000"/>
                <a:gd name="connsiteY148" fmla="*/ 552594 h 757168"/>
                <a:gd name="connsiteX149" fmla="*/ 3969549 w 12192000"/>
                <a:gd name="connsiteY149" fmla="*/ 566312 h 757168"/>
                <a:gd name="connsiteX150" fmla="*/ 3821685 w 12192000"/>
                <a:gd name="connsiteY150" fmla="*/ 649183 h 757168"/>
                <a:gd name="connsiteX151" fmla="*/ 3805138 w 12192000"/>
                <a:gd name="connsiteY151" fmla="*/ 655947 h 757168"/>
                <a:gd name="connsiteX152" fmla="*/ 3609177 w 12192000"/>
                <a:gd name="connsiteY152" fmla="*/ 687459 h 757168"/>
                <a:gd name="connsiteX153" fmla="*/ 3539727 w 12192000"/>
                <a:gd name="connsiteY153" fmla="*/ 706521 h 757168"/>
                <a:gd name="connsiteX154" fmla="*/ 3396572 w 12192000"/>
                <a:gd name="connsiteY154" fmla="*/ 755681 h 757168"/>
                <a:gd name="connsiteX155" fmla="*/ 3341054 w 12192000"/>
                <a:gd name="connsiteY155" fmla="*/ 754679 h 757168"/>
                <a:gd name="connsiteX156" fmla="*/ 3138775 w 12192000"/>
                <a:gd name="connsiteY156" fmla="*/ 710120 h 757168"/>
                <a:gd name="connsiteX157" fmla="*/ 3037283 w 12192000"/>
                <a:gd name="connsiteY157" fmla="*/ 666453 h 757168"/>
                <a:gd name="connsiteX158" fmla="*/ 3002117 w 12192000"/>
                <a:gd name="connsiteY158" fmla="*/ 649347 h 757168"/>
                <a:gd name="connsiteX159" fmla="*/ 2747294 w 12192000"/>
                <a:gd name="connsiteY159" fmla="*/ 652400 h 757168"/>
                <a:gd name="connsiteX160" fmla="*/ 2676273 w 12192000"/>
                <a:gd name="connsiteY160" fmla="*/ 652304 h 757168"/>
                <a:gd name="connsiteX161" fmla="*/ 2432360 w 12192000"/>
                <a:gd name="connsiteY161" fmla="*/ 657836 h 757168"/>
                <a:gd name="connsiteX162" fmla="*/ 2382311 w 12192000"/>
                <a:gd name="connsiteY162" fmla="*/ 650824 h 757168"/>
                <a:gd name="connsiteX163" fmla="*/ 2055134 w 12192000"/>
                <a:gd name="connsiteY163" fmla="*/ 630053 h 757168"/>
                <a:gd name="connsiteX164" fmla="*/ 2031829 w 12192000"/>
                <a:gd name="connsiteY164" fmla="*/ 639324 h 757168"/>
                <a:gd name="connsiteX165" fmla="*/ 1912764 w 12192000"/>
                <a:gd name="connsiteY165" fmla="*/ 664183 h 757168"/>
                <a:gd name="connsiteX166" fmla="*/ 1755637 w 12192000"/>
                <a:gd name="connsiteY166" fmla="*/ 663960 h 757168"/>
                <a:gd name="connsiteX167" fmla="*/ 1727159 w 12192000"/>
                <a:gd name="connsiteY167" fmla="*/ 659605 h 757168"/>
                <a:gd name="connsiteX168" fmla="*/ 1622470 w 12192000"/>
                <a:gd name="connsiteY168" fmla="*/ 634850 h 757168"/>
                <a:gd name="connsiteX169" fmla="*/ 1385955 w 12192000"/>
                <a:gd name="connsiteY169" fmla="*/ 604522 h 757168"/>
                <a:gd name="connsiteX170" fmla="*/ 1340055 w 12192000"/>
                <a:gd name="connsiteY170" fmla="*/ 595629 h 757168"/>
                <a:gd name="connsiteX171" fmla="*/ 1257271 w 12192000"/>
                <a:gd name="connsiteY171" fmla="*/ 581180 h 757168"/>
                <a:gd name="connsiteX172" fmla="*/ 1031914 w 12192000"/>
                <a:gd name="connsiteY172" fmla="*/ 562692 h 757168"/>
                <a:gd name="connsiteX173" fmla="*/ 922031 w 12192000"/>
                <a:gd name="connsiteY173" fmla="*/ 566853 h 757168"/>
                <a:gd name="connsiteX174" fmla="*/ 873250 w 12192000"/>
                <a:gd name="connsiteY174" fmla="*/ 563724 h 757168"/>
                <a:gd name="connsiteX175" fmla="*/ 711627 w 12192000"/>
                <a:gd name="connsiteY175" fmla="*/ 529880 h 757168"/>
                <a:gd name="connsiteX176" fmla="*/ 311112 w 12192000"/>
                <a:gd name="connsiteY176" fmla="*/ 525106 h 757168"/>
                <a:gd name="connsiteX177" fmla="*/ 184145 w 12192000"/>
                <a:gd name="connsiteY177" fmla="*/ 532188 h 757168"/>
                <a:gd name="connsiteX178" fmla="*/ 116886 w 12192000"/>
                <a:gd name="connsiteY178" fmla="*/ 530572 h 757168"/>
                <a:gd name="connsiteX179" fmla="*/ 23941 w 12192000"/>
                <a:gd name="connsiteY179" fmla="*/ 506433 h 757168"/>
                <a:gd name="connsiteX180" fmla="*/ 0 w 12192000"/>
                <a:gd name="connsiteY180" fmla="*/ 502149 h 757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Lst>
              <a:rect l="l" t="t" r="r" b="b"/>
              <a:pathLst>
                <a:path w="12192000" h="757168">
                  <a:moveTo>
                    <a:pt x="0" y="0"/>
                  </a:moveTo>
                  <a:lnTo>
                    <a:pt x="41653" y="6945"/>
                  </a:lnTo>
                  <a:cubicBezTo>
                    <a:pt x="55151" y="9178"/>
                    <a:pt x="68996" y="11810"/>
                    <a:pt x="81317" y="15509"/>
                  </a:cubicBezTo>
                  <a:cubicBezTo>
                    <a:pt x="92911" y="18978"/>
                    <a:pt x="102562" y="24446"/>
                    <a:pt x="114150" y="28105"/>
                  </a:cubicBezTo>
                  <a:cubicBezTo>
                    <a:pt x="145644" y="37958"/>
                    <a:pt x="177914" y="47281"/>
                    <a:pt x="214865" y="58374"/>
                  </a:cubicBezTo>
                  <a:cubicBezTo>
                    <a:pt x="236680" y="42349"/>
                    <a:pt x="264438" y="53534"/>
                    <a:pt x="299237" y="63560"/>
                  </a:cubicBezTo>
                  <a:cubicBezTo>
                    <a:pt x="334763" y="73816"/>
                    <a:pt x="376093" y="78654"/>
                    <a:pt x="415570" y="83774"/>
                  </a:cubicBezTo>
                  <a:cubicBezTo>
                    <a:pt x="487949" y="93100"/>
                    <a:pt x="560804" y="100354"/>
                    <a:pt x="633210" y="109108"/>
                  </a:cubicBezTo>
                  <a:cubicBezTo>
                    <a:pt x="648566" y="111058"/>
                    <a:pt x="666073" y="114072"/>
                    <a:pt x="677567" y="119446"/>
                  </a:cubicBezTo>
                  <a:cubicBezTo>
                    <a:pt x="756262" y="155621"/>
                    <a:pt x="853422" y="169678"/>
                    <a:pt x="946429" y="171502"/>
                  </a:cubicBezTo>
                  <a:cubicBezTo>
                    <a:pt x="1019582" y="173044"/>
                    <a:pt x="1091239" y="175083"/>
                    <a:pt x="1163367" y="182106"/>
                  </a:cubicBezTo>
                  <a:cubicBezTo>
                    <a:pt x="1168863" y="182586"/>
                    <a:pt x="1176224" y="182589"/>
                    <a:pt x="1180337" y="181279"/>
                  </a:cubicBezTo>
                  <a:cubicBezTo>
                    <a:pt x="1205822" y="172503"/>
                    <a:pt x="1231920" y="173109"/>
                    <a:pt x="1263939" y="173070"/>
                  </a:cubicBezTo>
                  <a:cubicBezTo>
                    <a:pt x="1309211" y="172961"/>
                    <a:pt x="1350592" y="176848"/>
                    <a:pt x="1392213" y="183225"/>
                  </a:cubicBezTo>
                  <a:cubicBezTo>
                    <a:pt x="1422516" y="187866"/>
                    <a:pt x="1453010" y="195759"/>
                    <a:pt x="1479752" y="205174"/>
                  </a:cubicBezTo>
                  <a:cubicBezTo>
                    <a:pt x="1516962" y="218381"/>
                    <a:pt x="1553071" y="224660"/>
                    <a:pt x="1589813" y="211706"/>
                  </a:cubicBezTo>
                  <a:cubicBezTo>
                    <a:pt x="1629541" y="197953"/>
                    <a:pt x="1673292" y="205778"/>
                    <a:pt x="1716264" y="207459"/>
                  </a:cubicBezTo>
                  <a:cubicBezTo>
                    <a:pt x="1734988" y="208248"/>
                    <a:pt x="1754789" y="209668"/>
                    <a:pt x="1772900" y="208137"/>
                  </a:cubicBezTo>
                  <a:cubicBezTo>
                    <a:pt x="1825381" y="203828"/>
                    <a:pt x="1876222" y="195808"/>
                    <a:pt x="1929319" y="193822"/>
                  </a:cubicBezTo>
                  <a:cubicBezTo>
                    <a:pt x="1958819" y="192698"/>
                    <a:pt x="1991232" y="199166"/>
                    <a:pt x="2021514" y="204186"/>
                  </a:cubicBezTo>
                  <a:cubicBezTo>
                    <a:pt x="2052154" y="209417"/>
                    <a:pt x="2082323" y="216530"/>
                    <a:pt x="2111753" y="223797"/>
                  </a:cubicBezTo>
                  <a:cubicBezTo>
                    <a:pt x="2131736" y="228659"/>
                    <a:pt x="2153567" y="233429"/>
                    <a:pt x="2169356" y="241125"/>
                  </a:cubicBezTo>
                  <a:cubicBezTo>
                    <a:pt x="2205243" y="258649"/>
                    <a:pt x="2242901" y="263295"/>
                    <a:pt x="2286638" y="257382"/>
                  </a:cubicBezTo>
                  <a:cubicBezTo>
                    <a:pt x="2293313" y="256396"/>
                    <a:pt x="2301018" y="256799"/>
                    <a:pt x="2308368" y="256995"/>
                  </a:cubicBezTo>
                  <a:cubicBezTo>
                    <a:pt x="2426026" y="259155"/>
                    <a:pt x="2543593" y="262834"/>
                    <a:pt x="2660621" y="262863"/>
                  </a:cubicBezTo>
                  <a:cubicBezTo>
                    <a:pt x="2708088" y="262871"/>
                    <a:pt x="2754165" y="254412"/>
                    <a:pt x="2801134" y="250006"/>
                  </a:cubicBezTo>
                  <a:cubicBezTo>
                    <a:pt x="2810748" y="249174"/>
                    <a:pt x="2821504" y="247638"/>
                    <a:pt x="2830994" y="249091"/>
                  </a:cubicBezTo>
                  <a:cubicBezTo>
                    <a:pt x="2934354" y="264045"/>
                    <a:pt x="3032340" y="255254"/>
                    <a:pt x="3129084" y="242009"/>
                  </a:cubicBezTo>
                  <a:cubicBezTo>
                    <a:pt x="3139090" y="240625"/>
                    <a:pt x="3151170" y="241831"/>
                    <a:pt x="3162162" y="242789"/>
                  </a:cubicBezTo>
                  <a:cubicBezTo>
                    <a:pt x="3192925" y="245736"/>
                    <a:pt x="3225969" y="254145"/>
                    <a:pt x="3254072" y="251612"/>
                  </a:cubicBezTo>
                  <a:cubicBezTo>
                    <a:pt x="3328782" y="244461"/>
                    <a:pt x="3402881" y="234992"/>
                    <a:pt x="3473491" y="221903"/>
                  </a:cubicBezTo>
                  <a:cubicBezTo>
                    <a:pt x="3545212" y="208683"/>
                    <a:pt x="3611651" y="197856"/>
                    <a:pt x="3691860" y="219228"/>
                  </a:cubicBezTo>
                  <a:cubicBezTo>
                    <a:pt x="3725977" y="228268"/>
                    <a:pt x="3771754" y="225515"/>
                    <a:pt x="3811494" y="225691"/>
                  </a:cubicBezTo>
                  <a:cubicBezTo>
                    <a:pt x="3840564" y="225687"/>
                    <a:pt x="3868906" y="218586"/>
                    <a:pt x="3897533" y="220087"/>
                  </a:cubicBezTo>
                  <a:cubicBezTo>
                    <a:pt x="3973874" y="224087"/>
                    <a:pt x="4042293" y="217563"/>
                    <a:pt x="4109430" y="200477"/>
                  </a:cubicBezTo>
                  <a:cubicBezTo>
                    <a:pt x="4135544" y="193834"/>
                    <a:pt x="4175268" y="201258"/>
                    <a:pt x="4208772" y="200914"/>
                  </a:cubicBezTo>
                  <a:cubicBezTo>
                    <a:pt x="4244136" y="200288"/>
                    <a:pt x="4280583" y="199908"/>
                    <a:pt x="4314641" y="196159"/>
                  </a:cubicBezTo>
                  <a:cubicBezTo>
                    <a:pt x="4402743" y="186278"/>
                    <a:pt x="4489848" y="174436"/>
                    <a:pt x="4577622" y="163774"/>
                  </a:cubicBezTo>
                  <a:cubicBezTo>
                    <a:pt x="4649843" y="154967"/>
                    <a:pt x="4719794" y="168553"/>
                    <a:pt x="4790345" y="177592"/>
                  </a:cubicBezTo>
                  <a:cubicBezTo>
                    <a:pt x="4834576" y="183345"/>
                    <a:pt x="4875614" y="193701"/>
                    <a:pt x="4926164" y="184139"/>
                  </a:cubicBezTo>
                  <a:cubicBezTo>
                    <a:pt x="4974485" y="175032"/>
                    <a:pt x="5034899" y="180870"/>
                    <a:pt x="5088812" y="177401"/>
                  </a:cubicBezTo>
                  <a:cubicBezTo>
                    <a:pt x="5134238" y="174439"/>
                    <a:pt x="5178353" y="168165"/>
                    <a:pt x="5222466" y="162082"/>
                  </a:cubicBezTo>
                  <a:cubicBezTo>
                    <a:pt x="5282519" y="153783"/>
                    <a:pt x="5341864" y="144876"/>
                    <a:pt x="5406528" y="153987"/>
                  </a:cubicBezTo>
                  <a:cubicBezTo>
                    <a:pt x="5479960" y="164323"/>
                    <a:pt x="5531876" y="142624"/>
                    <a:pt x="5590716" y="129490"/>
                  </a:cubicBezTo>
                  <a:cubicBezTo>
                    <a:pt x="5631296" y="120553"/>
                    <a:pt x="5675395" y="114659"/>
                    <a:pt x="5719429" y="110099"/>
                  </a:cubicBezTo>
                  <a:cubicBezTo>
                    <a:pt x="5778247" y="104215"/>
                    <a:pt x="5838715" y="102042"/>
                    <a:pt x="5897895" y="96368"/>
                  </a:cubicBezTo>
                  <a:cubicBezTo>
                    <a:pt x="5987399" y="87895"/>
                    <a:pt x="6077855" y="82333"/>
                    <a:pt x="6169957" y="94411"/>
                  </a:cubicBezTo>
                  <a:cubicBezTo>
                    <a:pt x="6212360" y="99875"/>
                    <a:pt x="6252010" y="101763"/>
                    <a:pt x="6294827" y="99236"/>
                  </a:cubicBezTo>
                  <a:cubicBezTo>
                    <a:pt x="6364965" y="95091"/>
                    <a:pt x="6436581" y="97891"/>
                    <a:pt x="6494261" y="71724"/>
                  </a:cubicBezTo>
                  <a:cubicBezTo>
                    <a:pt x="6514615" y="62488"/>
                    <a:pt x="6550354" y="61691"/>
                    <a:pt x="6579627" y="57883"/>
                  </a:cubicBezTo>
                  <a:cubicBezTo>
                    <a:pt x="6613354" y="53353"/>
                    <a:pt x="6637770" y="57878"/>
                    <a:pt x="6654800" y="77086"/>
                  </a:cubicBezTo>
                  <a:cubicBezTo>
                    <a:pt x="6662444" y="85688"/>
                    <a:pt x="6685147" y="94892"/>
                    <a:pt x="6703059" y="97166"/>
                  </a:cubicBezTo>
                  <a:cubicBezTo>
                    <a:pt x="6756799" y="103989"/>
                    <a:pt x="6806654" y="100687"/>
                    <a:pt x="6859445" y="90481"/>
                  </a:cubicBezTo>
                  <a:cubicBezTo>
                    <a:pt x="6908894" y="80861"/>
                    <a:pt x="6969747" y="85387"/>
                    <a:pt x="7025414" y="83536"/>
                  </a:cubicBezTo>
                  <a:cubicBezTo>
                    <a:pt x="7064862" y="82168"/>
                    <a:pt x="7104501" y="77186"/>
                    <a:pt x="7144137" y="79264"/>
                  </a:cubicBezTo>
                  <a:cubicBezTo>
                    <a:pt x="7193316" y="81841"/>
                    <a:pt x="7241809" y="90488"/>
                    <a:pt x="7291235" y="95367"/>
                  </a:cubicBezTo>
                  <a:cubicBezTo>
                    <a:pt x="7329668" y="99288"/>
                    <a:pt x="7368978" y="100585"/>
                    <a:pt x="7407395" y="104888"/>
                  </a:cubicBezTo>
                  <a:cubicBezTo>
                    <a:pt x="7438868" y="108256"/>
                    <a:pt x="7469832" y="114265"/>
                    <a:pt x="7500837" y="119515"/>
                  </a:cubicBezTo>
                  <a:cubicBezTo>
                    <a:pt x="7512146" y="121444"/>
                    <a:pt x="7523255" y="127178"/>
                    <a:pt x="7533567" y="126955"/>
                  </a:cubicBezTo>
                  <a:cubicBezTo>
                    <a:pt x="7636025" y="124121"/>
                    <a:pt x="7707510" y="164497"/>
                    <a:pt x="7792910" y="185188"/>
                  </a:cubicBezTo>
                  <a:cubicBezTo>
                    <a:pt x="7882663" y="207063"/>
                    <a:pt x="7969001" y="237914"/>
                    <a:pt x="8070699" y="235423"/>
                  </a:cubicBezTo>
                  <a:cubicBezTo>
                    <a:pt x="8132239" y="233879"/>
                    <a:pt x="8191903" y="225939"/>
                    <a:pt x="8253177" y="222473"/>
                  </a:cubicBezTo>
                  <a:cubicBezTo>
                    <a:pt x="8274949" y="221324"/>
                    <a:pt x="8299150" y="222976"/>
                    <a:pt x="8320683" y="226393"/>
                  </a:cubicBezTo>
                  <a:cubicBezTo>
                    <a:pt x="8424731" y="242340"/>
                    <a:pt x="8527777" y="249266"/>
                    <a:pt x="8631438" y="237528"/>
                  </a:cubicBezTo>
                  <a:cubicBezTo>
                    <a:pt x="8649201" y="235596"/>
                    <a:pt x="8668058" y="233915"/>
                    <a:pt x="8686410" y="234877"/>
                  </a:cubicBezTo>
                  <a:cubicBezTo>
                    <a:pt x="8786966" y="240146"/>
                    <a:pt x="8885480" y="249315"/>
                    <a:pt x="8980658" y="273001"/>
                  </a:cubicBezTo>
                  <a:cubicBezTo>
                    <a:pt x="9012626" y="280972"/>
                    <a:pt x="9052108" y="279035"/>
                    <a:pt x="9087625" y="282423"/>
                  </a:cubicBezTo>
                  <a:cubicBezTo>
                    <a:pt x="9120583" y="285484"/>
                    <a:pt x="9154319" y="287825"/>
                    <a:pt x="9186017" y="293875"/>
                  </a:cubicBezTo>
                  <a:cubicBezTo>
                    <a:pt x="9232288" y="302785"/>
                    <a:pt x="9275554" y="305815"/>
                    <a:pt x="9323931" y="302628"/>
                  </a:cubicBezTo>
                  <a:cubicBezTo>
                    <a:pt x="9370084" y="299705"/>
                    <a:pt x="9419491" y="304964"/>
                    <a:pt x="9467213" y="307275"/>
                  </a:cubicBezTo>
                  <a:cubicBezTo>
                    <a:pt x="9520438" y="309874"/>
                    <a:pt x="9573661" y="312473"/>
                    <a:pt x="9626826" y="316213"/>
                  </a:cubicBezTo>
                  <a:cubicBezTo>
                    <a:pt x="9648094" y="317708"/>
                    <a:pt x="9671915" y="326588"/>
                    <a:pt x="9689696" y="324467"/>
                  </a:cubicBezTo>
                  <a:cubicBezTo>
                    <a:pt x="9747117" y="317175"/>
                    <a:pt x="9803355" y="332523"/>
                    <a:pt x="9860526" y="329986"/>
                  </a:cubicBezTo>
                  <a:cubicBezTo>
                    <a:pt x="9888572" y="328594"/>
                    <a:pt x="9919723" y="338048"/>
                    <a:pt x="9949775" y="340386"/>
                  </a:cubicBezTo>
                  <a:cubicBezTo>
                    <a:pt x="9998886" y="344296"/>
                    <a:pt x="10048092" y="346302"/>
                    <a:pt x="10097252" y="349262"/>
                  </a:cubicBezTo>
                  <a:cubicBezTo>
                    <a:pt x="10113390" y="350297"/>
                    <a:pt x="10129133" y="351886"/>
                    <a:pt x="10145261" y="353113"/>
                  </a:cubicBezTo>
                  <a:cubicBezTo>
                    <a:pt x="10159555" y="354243"/>
                    <a:pt x="10174512" y="356743"/>
                    <a:pt x="10188159" y="356124"/>
                  </a:cubicBezTo>
                  <a:cubicBezTo>
                    <a:pt x="10237589" y="353944"/>
                    <a:pt x="10286441" y="348682"/>
                    <a:pt x="10336144" y="348235"/>
                  </a:cubicBezTo>
                  <a:cubicBezTo>
                    <a:pt x="10379222" y="347822"/>
                    <a:pt x="10423443" y="353764"/>
                    <a:pt x="10466847" y="354131"/>
                  </a:cubicBezTo>
                  <a:cubicBezTo>
                    <a:pt x="10543353" y="354898"/>
                    <a:pt x="10619988" y="353190"/>
                    <a:pt x="10696514" y="353575"/>
                  </a:cubicBezTo>
                  <a:cubicBezTo>
                    <a:pt x="10713071" y="353680"/>
                    <a:pt x="10730069" y="359342"/>
                    <a:pt x="10746932" y="360606"/>
                  </a:cubicBezTo>
                  <a:cubicBezTo>
                    <a:pt x="10799731" y="364326"/>
                    <a:pt x="10852569" y="367289"/>
                    <a:pt x="10905388" y="370627"/>
                  </a:cubicBezTo>
                  <a:cubicBezTo>
                    <a:pt x="10935470" y="372396"/>
                    <a:pt x="10965963" y="373421"/>
                    <a:pt x="10995602" y="376691"/>
                  </a:cubicBezTo>
                  <a:cubicBezTo>
                    <a:pt x="11034750" y="381032"/>
                    <a:pt x="11070168" y="386324"/>
                    <a:pt x="11107647" y="373405"/>
                  </a:cubicBezTo>
                  <a:cubicBezTo>
                    <a:pt x="11165372" y="353347"/>
                    <a:pt x="11236837" y="366060"/>
                    <a:pt x="11302440" y="364156"/>
                  </a:cubicBezTo>
                  <a:cubicBezTo>
                    <a:pt x="11319394" y="363708"/>
                    <a:pt x="11336655" y="364422"/>
                    <a:pt x="11353613" y="363785"/>
                  </a:cubicBezTo>
                  <a:cubicBezTo>
                    <a:pt x="11384961" y="362566"/>
                    <a:pt x="11415955" y="360947"/>
                    <a:pt x="11447323" y="359346"/>
                  </a:cubicBezTo>
                  <a:cubicBezTo>
                    <a:pt x="11452855" y="359066"/>
                    <a:pt x="11459104" y="359200"/>
                    <a:pt x="11464292" y="358519"/>
                  </a:cubicBezTo>
                  <a:cubicBezTo>
                    <a:pt x="11512058" y="353010"/>
                    <a:pt x="11559143" y="346321"/>
                    <a:pt x="11607560" y="342370"/>
                  </a:cubicBezTo>
                  <a:cubicBezTo>
                    <a:pt x="11631218" y="340368"/>
                    <a:pt x="11657295" y="341352"/>
                    <a:pt x="11681426" y="344335"/>
                  </a:cubicBezTo>
                  <a:cubicBezTo>
                    <a:pt x="11751997" y="352993"/>
                    <a:pt x="11821986" y="358760"/>
                    <a:pt x="11893565" y="355261"/>
                  </a:cubicBezTo>
                  <a:cubicBezTo>
                    <a:pt x="11921973" y="353889"/>
                    <a:pt x="11953288" y="360300"/>
                    <a:pt x="11983290" y="363588"/>
                  </a:cubicBezTo>
                  <a:lnTo>
                    <a:pt x="12192000" y="388018"/>
                  </a:lnTo>
                  <a:lnTo>
                    <a:pt x="12192000" y="577115"/>
                  </a:lnTo>
                  <a:lnTo>
                    <a:pt x="12157329" y="588862"/>
                  </a:lnTo>
                  <a:cubicBezTo>
                    <a:pt x="12118393" y="608572"/>
                    <a:pt x="12109715" y="605637"/>
                    <a:pt x="12066948" y="586034"/>
                  </a:cubicBezTo>
                  <a:cubicBezTo>
                    <a:pt x="12016991" y="563193"/>
                    <a:pt x="11965119" y="541779"/>
                    <a:pt x="11911344" y="521599"/>
                  </a:cubicBezTo>
                  <a:cubicBezTo>
                    <a:pt x="11894383" y="515178"/>
                    <a:pt x="11869417" y="514060"/>
                    <a:pt x="11847823" y="511785"/>
                  </a:cubicBezTo>
                  <a:cubicBezTo>
                    <a:pt x="11811233" y="507768"/>
                    <a:pt x="11773630" y="501982"/>
                    <a:pt x="11737547" y="502380"/>
                  </a:cubicBezTo>
                  <a:cubicBezTo>
                    <a:pt x="11702930" y="502855"/>
                    <a:pt x="11668388" y="508866"/>
                    <a:pt x="11636052" y="514993"/>
                  </a:cubicBezTo>
                  <a:cubicBezTo>
                    <a:pt x="11545722" y="532199"/>
                    <a:pt x="11462455" y="555118"/>
                    <a:pt x="11394706" y="590867"/>
                  </a:cubicBezTo>
                  <a:cubicBezTo>
                    <a:pt x="11385999" y="595562"/>
                    <a:pt x="11369016" y="596581"/>
                    <a:pt x="11354978" y="597561"/>
                  </a:cubicBezTo>
                  <a:cubicBezTo>
                    <a:pt x="11332076" y="599224"/>
                    <a:pt x="11308448" y="600655"/>
                    <a:pt x="11285306" y="599825"/>
                  </a:cubicBezTo>
                  <a:cubicBezTo>
                    <a:pt x="11172906" y="595841"/>
                    <a:pt x="11083430" y="617861"/>
                    <a:pt x="11008528" y="656670"/>
                  </a:cubicBezTo>
                  <a:cubicBezTo>
                    <a:pt x="10986971" y="667750"/>
                    <a:pt x="10970753" y="668236"/>
                    <a:pt x="10948735" y="652964"/>
                  </a:cubicBezTo>
                  <a:cubicBezTo>
                    <a:pt x="10923173" y="635218"/>
                    <a:pt x="10885031" y="639705"/>
                    <a:pt x="10850698" y="641721"/>
                  </a:cubicBezTo>
                  <a:cubicBezTo>
                    <a:pt x="10815269" y="643680"/>
                    <a:pt x="10779458" y="645811"/>
                    <a:pt x="10744026" y="647769"/>
                  </a:cubicBezTo>
                  <a:cubicBezTo>
                    <a:pt x="10717832" y="649066"/>
                    <a:pt x="10692021" y="650003"/>
                    <a:pt x="10666160" y="651891"/>
                  </a:cubicBezTo>
                  <a:cubicBezTo>
                    <a:pt x="10585627" y="657783"/>
                    <a:pt x="10513854" y="650969"/>
                    <a:pt x="10450521" y="616552"/>
                  </a:cubicBezTo>
                  <a:cubicBezTo>
                    <a:pt x="10402221" y="590175"/>
                    <a:pt x="10339099" y="579806"/>
                    <a:pt x="10271192" y="583498"/>
                  </a:cubicBezTo>
                  <a:cubicBezTo>
                    <a:pt x="10262701" y="584006"/>
                    <a:pt x="10251859" y="587254"/>
                    <a:pt x="10246067" y="585423"/>
                  </a:cubicBezTo>
                  <a:cubicBezTo>
                    <a:pt x="10158786" y="558528"/>
                    <a:pt x="10086634" y="594049"/>
                    <a:pt x="10005027" y="592252"/>
                  </a:cubicBezTo>
                  <a:cubicBezTo>
                    <a:pt x="9969004" y="591507"/>
                    <a:pt x="9931565" y="603664"/>
                    <a:pt x="9898681" y="613195"/>
                  </a:cubicBezTo>
                  <a:cubicBezTo>
                    <a:pt x="9853463" y="626281"/>
                    <a:pt x="9813049" y="639042"/>
                    <a:pt x="9753225" y="629038"/>
                  </a:cubicBezTo>
                  <a:cubicBezTo>
                    <a:pt x="9693404" y="618845"/>
                    <a:pt x="9637675" y="628898"/>
                    <a:pt x="9591376" y="648601"/>
                  </a:cubicBezTo>
                  <a:cubicBezTo>
                    <a:pt x="9556001" y="663537"/>
                    <a:pt x="9518120" y="663077"/>
                    <a:pt x="9472860" y="655936"/>
                  </a:cubicBezTo>
                  <a:cubicBezTo>
                    <a:pt x="9416283" y="647056"/>
                    <a:pt x="9357217" y="643578"/>
                    <a:pt x="9299788" y="636945"/>
                  </a:cubicBezTo>
                  <a:cubicBezTo>
                    <a:pt x="9287347" y="635531"/>
                    <a:pt x="9271710" y="632039"/>
                    <a:pt x="9264605" y="627087"/>
                  </a:cubicBezTo>
                  <a:cubicBezTo>
                    <a:pt x="9177661" y="565680"/>
                    <a:pt x="9051076" y="558473"/>
                    <a:pt x="8926435" y="549269"/>
                  </a:cubicBezTo>
                  <a:cubicBezTo>
                    <a:pt x="8850925" y="543595"/>
                    <a:pt x="8774954" y="539613"/>
                    <a:pt x="8698934" y="536583"/>
                  </a:cubicBezTo>
                  <a:cubicBezTo>
                    <a:pt x="8673232" y="535428"/>
                    <a:pt x="8645916" y="537050"/>
                    <a:pt x="8622862" y="541563"/>
                  </a:cubicBezTo>
                  <a:cubicBezTo>
                    <a:pt x="8574890" y="551069"/>
                    <a:pt x="8530403" y="564380"/>
                    <a:pt x="8482784" y="574094"/>
                  </a:cubicBezTo>
                  <a:cubicBezTo>
                    <a:pt x="8464923" y="577929"/>
                    <a:pt x="8442157" y="576927"/>
                    <a:pt x="8421565" y="576610"/>
                  </a:cubicBezTo>
                  <a:cubicBezTo>
                    <a:pt x="8385152" y="576229"/>
                    <a:pt x="8345023" y="569546"/>
                    <a:pt x="8313469" y="574762"/>
                  </a:cubicBezTo>
                  <a:cubicBezTo>
                    <a:pt x="8231431" y="588203"/>
                    <a:pt x="8155671" y="580227"/>
                    <a:pt x="8079520" y="558685"/>
                  </a:cubicBezTo>
                  <a:cubicBezTo>
                    <a:pt x="7972906" y="528487"/>
                    <a:pt x="7870782" y="525043"/>
                    <a:pt x="7773327" y="558854"/>
                  </a:cubicBezTo>
                  <a:cubicBezTo>
                    <a:pt x="7729470" y="574107"/>
                    <a:pt x="7688069" y="563543"/>
                    <a:pt x="7652477" y="547561"/>
                  </a:cubicBezTo>
                  <a:cubicBezTo>
                    <a:pt x="7611494" y="529005"/>
                    <a:pt x="7570974" y="522685"/>
                    <a:pt x="7522274" y="532150"/>
                  </a:cubicBezTo>
                  <a:cubicBezTo>
                    <a:pt x="7511488" y="534257"/>
                    <a:pt x="7496511" y="532136"/>
                    <a:pt x="7484080" y="530532"/>
                  </a:cubicBezTo>
                  <a:cubicBezTo>
                    <a:pt x="7413133" y="522044"/>
                    <a:pt x="7341987" y="510303"/>
                    <a:pt x="7282277" y="540177"/>
                  </a:cubicBezTo>
                  <a:cubicBezTo>
                    <a:pt x="7270558" y="546051"/>
                    <a:pt x="7251336" y="547713"/>
                    <a:pt x="7235690" y="551282"/>
                  </a:cubicBezTo>
                  <a:cubicBezTo>
                    <a:pt x="7170161" y="565782"/>
                    <a:pt x="7172820" y="564203"/>
                    <a:pt x="7116339" y="539494"/>
                  </a:cubicBezTo>
                  <a:cubicBezTo>
                    <a:pt x="7086841" y="526502"/>
                    <a:pt x="7045980" y="512724"/>
                    <a:pt x="7011067" y="511848"/>
                  </a:cubicBezTo>
                  <a:cubicBezTo>
                    <a:pt x="6800473" y="506533"/>
                    <a:pt x="6601893" y="468653"/>
                    <a:pt x="6403234" y="432296"/>
                  </a:cubicBezTo>
                  <a:cubicBezTo>
                    <a:pt x="6280760" y="409851"/>
                    <a:pt x="6160432" y="402592"/>
                    <a:pt x="6036273" y="412301"/>
                  </a:cubicBezTo>
                  <a:cubicBezTo>
                    <a:pt x="5946471" y="419425"/>
                    <a:pt x="5863077" y="395593"/>
                    <a:pt x="5780467" y="377910"/>
                  </a:cubicBezTo>
                  <a:cubicBezTo>
                    <a:pt x="5763357" y="374343"/>
                    <a:pt x="5747757" y="363033"/>
                    <a:pt x="5739051" y="353609"/>
                  </a:cubicBezTo>
                  <a:cubicBezTo>
                    <a:pt x="5707675" y="320294"/>
                    <a:pt x="5653252" y="312483"/>
                    <a:pt x="5583566" y="321995"/>
                  </a:cubicBezTo>
                  <a:cubicBezTo>
                    <a:pt x="5528347" y="329404"/>
                    <a:pt x="5477716" y="340486"/>
                    <a:pt x="5432030" y="362512"/>
                  </a:cubicBezTo>
                  <a:cubicBezTo>
                    <a:pt x="5378421" y="388318"/>
                    <a:pt x="5322767" y="418026"/>
                    <a:pt x="5241398" y="425781"/>
                  </a:cubicBezTo>
                  <a:cubicBezTo>
                    <a:pt x="5206262" y="429089"/>
                    <a:pt x="5176131" y="428273"/>
                    <a:pt x="5139710" y="421022"/>
                  </a:cubicBezTo>
                  <a:cubicBezTo>
                    <a:pt x="5069048" y="407018"/>
                    <a:pt x="4997864" y="396037"/>
                    <a:pt x="4929402" y="424310"/>
                  </a:cubicBezTo>
                  <a:cubicBezTo>
                    <a:pt x="4891785" y="439890"/>
                    <a:pt x="4841650" y="448519"/>
                    <a:pt x="4782793" y="441046"/>
                  </a:cubicBezTo>
                  <a:cubicBezTo>
                    <a:pt x="4709316" y="431663"/>
                    <a:pt x="4641426" y="442031"/>
                    <a:pt x="4577594" y="459290"/>
                  </a:cubicBezTo>
                  <a:cubicBezTo>
                    <a:pt x="4554816" y="465538"/>
                    <a:pt x="4527069" y="468279"/>
                    <a:pt x="4500826" y="470529"/>
                  </a:cubicBezTo>
                  <a:cubicBezTo>
                    <a:pt x="4440199" y="475746"/>
                    <a:pt x="4379252" y="479993"/>
                    <a:pt x="4317973" y="483649"/>
                  </a:cubicBezTo>
                  <a:cubicBezTo>
                    <a:pt x="4267762" y="486741"/>
                    <a:pt x="4217264" y="488292"/>
                    <a:pt x="4166722" y="490602"/>
                  </a:cubicBezTo>
                  <a:cubicBezTo>
                    <a:pt x="4111394" y="493045"/>
                    <a:pt x="4067073" y="503124"/>
                    <a:pt x="4042814" y="530660"/>
                  </a:cubicBezTo>
                  <a:cubicBezTo>
                    <a:pt x="4034996" y="539407"/>
                    <a:pt x="4017001" y="545715"/>
                    <a:pt x="4002653" y="552594"/>
                  </a:cubicBezTo>
                  <a:cubicBezTo>
                    <a:pt x="3992459" y="557592"/>
                    <a:pt x="3979023" y="561086"/>
                    <a:pt x="3969549" y="566312"/>
                  </a:cubicBezTo>
                  <a:cubicBezTo>
                    <a:pt x="3919896" y="593854"/>
                    <a:pt x="3870968" y="621622"/>
                    <a:pt x="3821685" y="649183"/>
                  </a:cubicBezTo>
                  <a:cubicBezTo>
                    <a:pt x="3816761" y="651788"/>
                    <a:pt x="3811445" y="654943"/>
                    <a:pt x="3805138" y="655947"/>
                  </a:cubicBezTo>
                  <a:cubicBezTo>
                    <a:pt x="3739817" y="666451"/>
                    <a:pt x="3673801" y="676154"/>
                    <a:pt x="3609177" y="687459"/>
                  </a:cubicBezTo>
                  <a:cubicBezTo>
                    <a:pt x="3584288" y="691878"/>
                    <a:pt x="3558597" y="697589"/>
                    <a:pt x="3539727" y="706521"/>
                  </a:cubicBezTo>
                  <a:cubicBezTo>
                    <a:pt x="3496714" y="726780"/>
                    <a:pt x="3457268" y="749132"/>
                    <a:pt x="3396572" y="755681"/>
                  </a:cubicBezTo>
                  <a:cubicBezTo>
                    <a:pt x="3378807" y="757611"/>
                    <a:pt x="3357809" y="758036"/>
                    <a:pt x="3341054" y="754679"/>
                  </a:cubicBezTo>
                  <a:cubicBezTo>
                    <a:pt x="3272962" y="740809"/>
                    <a:pt x="3206471" y="724541"/>
                    <a:pt x="3138775" y="710120"/>
                  </a:cubicBezTo>
                  <a:cubicBezTo>
                    <a:pt x="3095820" y="701191"/>
                    <a:pt x="3056969" y="691141"/>
                    <a:pt x="3037283" y="666453"/>
                  </a:cubicBezTo>
                  <a:cubicBezTo>
                    <a:pt x="3031764" y="659487"/>
                    <a:pt x="3015626" y="651391"/>
                    <a:pt x="3002117" y="649347"/>
                  </a:cubicBezTo>
                  <a:cubicBezTo>
                    <a:pt x="2915220" y="636209"/>
                    <a:pt x="2829194" y="627503"/>
                    <a:pt x="2747294" y="652400"/>
                  </a:cubicBezTo>
                  <a:cubicBezTo>
                    <a:pt x="2730084" y="657794"/>
                    <a:pt x="2698519" y="656140"/>
                    <a:pt x="2676273" y="652304"/>
                  </a:cubicBezTo>
                  <a:cubicBezTo>
                    <a:pt x="2590546" y="637890"/>
                    <a:pt x="2508883" y="630176"/>
                    <a:pt x="2432360" y="657836"/>
                  </a:cubicBezTo>
                  <a:cubicBezTo>
                    <a:pt x="2423352" y="661179"/>
                    <a:pt x="2395274" y="656272"/>
                    <a:pt x="2382311" y="650824"/>
                  </a:cubicBezTo>
                  <a:cubicBezTo>
                    <a:pt x="2257393" y="597728"/>
                    <a:pt x="2187724" y="592930"/>
                    <a:pt x="2055134" y="630053"/>
                  </a:cubicBezTo>
                  <a:cubicBezTo>
                    <a:pt x="2046542" y="632464"/>
                    <a:pt x="2035364" y="635121"/>
                    <a:pt x="2031829" y="639324"/>
                  </a:cubicBezTo>
                  <a:cubicBezTo>
                    <a:pt x="2007977" y="666120"/>
                    <a:pt x="1960229" y="664380"/>
                    <a:pt x="1912764" y="664183"/>
                  </a:cubicBezTo>
                  <a:cubicBezTo>
                    <a:pt x="1860521" y="663924"/>
                    <a:pt x="1808236" y="664426"/>
                    <a:pt x="1755637" y="663960"/>
                  </a:cubicBezTo>
                  <a:cubicBezTo>
                    <a:pt x="1746439" y="663859"/>
                    <a:pt x="1736243" y="661799"/>
                    <a:pt x="1727159" y="659605"/>
                  </a:cubicBezTo>
                  <a:cubicBezTo>
                    <a:pt x="1692256" y="651480"/>
                    <a:pt x="1658604" y="640559"/>
                    <a:pt x="1622470" y="634850"/>
                  </a:cubicBezTo>
                  <a:cubicBezTo>
                    <a:pt x="1544362" y="622552"/>
                    <a:pt x="1469248" y="602210"/>
                    <a:pt x="1385955" y="604522"/>
                  </a:cubicBezTo>
                  <a:cubicBezTo>
                    <a:pt x="1371585" y="604913"/>
                    <a:pt x="1355357" y="598530"/>
                    <a:pt x="1340055" y="595629"/>
                  </a:cubicBezTo>
                  <a:cubicBezTo>
                    <a:pt x="1312351" y="590552"/>
                    <a:pt x="1285460" y="583993"/>
                    <a:pt x="1257271" y="581180"/>
                  </a:cubicBezTo>
                  <a:cubicBezTo>
                    <a:pt x="1182583" y="573830"/>
                    <a:pt x="1107142" y="566824"/>
                    <a:pt x="1031914" y="562692"/>
                  </a:cubicBezTo>
                  <a:cubicBezTo>
                    <a:pt x="995593" y="560597"/>
                    <a:pt x="958880" y="565923"/>
                    <a:pt x="922031" y="566853"/>
                  </a:cubicBezTo>
                  <a:cubicBezTo>
                    <a:pt x="905446" y="567320"/>
                    <a:pt x="878533" y="568199"/>
                    <a:pt x="873250" y="563724"/>
                  </a:cubicBezTo>
                  <a:cubicBezTo>
                    <a:pt x="832343" y="529722"/>
                    <a:pt x="772202" y="532674"/>
                    <a:pt x="711627" y="529880"/>
                  </a:cubicBezTo>
                  <a:cubicBezTo>
                    <a:pt x="577999" y="523641"/>
                    <a:pt x="447408" y="543696"/>
                    <a:pt x="311112" y="525106"/>
                  </a:cubicBezTo>
                  <a:cubicBezTo>
                    <a:pt x="271645" y="519795"/>
                    <a:pt x="226936" y="530235"/>
                    <a:pt x="184145" y="532188"/>
                  </a:cubicBezTo>
                  <a:cubicBezTo>
                    <a:pt x="162015" y="533128"/>
                    <a:pt x="137665" y="534333"/>
                    <a:pt x="116886" y="530572"/>
                  </a:cubicBezTo>
                  <a:cubicBezTo>
                    <a:pt x="84810" y="524693"/>
                    <a:pt x="54011" y="515448"/>
                    <a:pt x="23941" y="506433"/>
                  </a:cubicBezTo>
                  <a:lnTo>
                    <a:pt x="0" y="502149"/>
                  </a:lnTo>
                  <a:close/>
                </a:path>
              </a:pathLst>
            </a:custGeom>
            <a:solidFill>
              <a:srgbClr val="FFFFFF"/>
            </a:solidFill>
            <a:ln w="12700" cap="flat" cmpd="sng" algn="ctr">
              <a:noFill/>
              <a:prstDash val="solid"/>
              <a:miter lim="800000"/>
            </a:ln>
            <a:effectLst>
              <a:outerShdw blurRad="381000" dist="152400" dir="5400000" algn="t"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3" name="Freeform: Shape 82">
              <a:extLst>
                <a:ext uri="{FF2B5EF4-FFF2-40B4-BE49-F238E27FC236}">
                  <a16:creationId xmlns:a16="http://schemas.microsoft.com/office/drawing/2014/main" id="{4EBC51E4-7477-4290-BBD0-18AD942C36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959818"/>
              <a:ext cx="12192000" cy="757168"/>
            </a:xfrm>
            <a:custGeom>
              <a:avLst/>
              <a:gdLst>
                <a:gd name="connsiteX0" fmla="*/ 0 w 12192000"/>
                <a:gd name="connsiteY0" fmla="*/ 0 h 757168"/>
                <a:gd name="connsiteX1" fmla="*/ 41653 w 12192000"/>
                <a:gd name="connsiteY1" fmla="*/ 6945 h 757168"/>
                <a:gd name="connsiteX2" fmla="*/ 81317 w 12192000"/>
                <a:gd name="connsiteY2" fmla="*/ 15509 h 757168"/>
                <a:gd name="connsiteX3" fmla="*/ 114150 w 12192000"/>
                <a:gd name="connsiteY3" fmla="*/ 28105 h 757168"/>
                <a:gd name="connsiteX4" fmla="*/ 214865 w 12192000"/>
                <a:gd name="connsiteY4" fmla="*/ 58374 h 757168"/>
                <a:gd name="connsiteX5" fmla="*/ 299237 w 12192000"/>
                <a:gd name="connsiteY5" fmla="*/ 63560 h 757168"/>
                <a:gd name="connsiteX6" fmla="*/ 415570 w 12192000"/>
                <a:gd name="connsiteY6" fmla="*/ 83774 h 757168"/>
                <a:gd name="connsiteX7" fmla="*/ 633210 w 12192000"/>
                <a:gd name="connsiteY7" fmla="*/ 109108 h 757168"/>
                <a:gd name="connsiteX8" fmla="*/ 677567 w 12192000"/>
                <a:gd name="connsiteY8" fmla="*/ 119446 h 757168"/>
                <a:gd name="connsiteX9" fmla="*/ 946429 w 12192000"/>
                <a:gd name="connsiteY9" fmla="*/ 171502 h 757168"/>
                <a:gd name="connsiteX10" fmla="*/ 1163367 w 12192000"/>
                <a:gd name="connsiteY10" fmla="*/ 182106 h 757168"/>
                <a:gd name="connsiteX11" fmla="*/ 1180337 w 12192000"/>
                <a:gd name="connsiteY11" fmla="*/ 181279 h 757168"/>
                <a:gd name="connsiteX12" fmla="*/ 1263939 w 12192000"/>
                <a:gd name="connsiteY12" fmla="*/ 173070 h 757168"/>
                <a:gd name="connsiteX13" fmla="*/ 1392213 w 12192000"/>
                <a:gd name="connsiteY13" fmla="*/ 183225 h 757168"/>
                <a:gd name="connsiteX14" fmla="*/ 1479752 w 12192000"/>
                <a:gd name="connsiteY14" fmla="*/ 205174 h 757168"/>
                <a:gd name="connsiteX15" fmla="*/ 1589813 w 12192000"/>
                <a:gd name="connsiteY15" fmla="*/ 211706 h 757168"/>
                <a:gd name="connsiteX16" fmla="*/ 1716264 w 12192000"/>
                <a:gd name="connsiteY16" fmla="*/ 207459 h 757168"/>
                <a:gd name="connsiteX17" fmla="*/ 1772900 w 12192000"/>
                <a:gd name="connsiteY17" fmla="*/ 208137 h 757168"/>
                <a:gd name="connsiteX18" fmla="*/ 1929319 w 12192000"/>
                <a:gd name="connsiteY18" fmla="*/ 193822 h 757168"/>
                <a:gd name="connsiteX19" fmla="*/ 2021514 w 12192000"/>
                <a:gd name="connsiteY19" fmla="*/ 204186 h 757168"/>
                <a:gd name="connsiteX20" fmla="*/ 2111753 w 12192000"/>
                <a:gd name="connsiteY20" fmla="*/ 223797 h 757168"/>
                <a:gd name="connsiteX21" fmla="*/ 2169356 w 12192000"/>
                <a:gd name="connsiteY21" fmla="*/ 241125 h 757168"/>
                <a:gd name="connsiteX22" fmla="*/ 2286638 w 12192000"/>
                <a:gd name="connsiteY22" fmla="*/ 257382 h 757168"/>
                <a:gd name="connsiteX23" fmla="*/ 2308368 w 12192000"/>
                <a:gd name="connsiteY23" fmla="*/ 256995 h 757168"/>
                <a:gd name="connsiteX24" fmla="*/ 2660621 w 12192000"/>
                <a:gd name="connsiteY24" fmla="*/ 262863 h 757168"/>
                <a:gd name="connsiteX25" fmla="*/ 2801134 w 12192000"/>
                <a:gd name="connsiteY25" fmla="*/ 250006 h 757168"/>
                <a:gd name="connsiteX26" fmla="*/ 2830994 w 12192000"/>
                <a:gd name="connsiteY26" fmla="*/ 249091 h 757168"/>
                <a:gd name="connsiteX27" fmla="*/ 3129084 w 12192000"/>
                <a:gd name="connsiteY27" fmla="*/ 242009 h 757168"/>
                <a:gd name="connsiteX28" fmla="*/ 3162162 w 12192000"/>
                <a:gd name="connsiteY28" fmla="*/ 242789 h 757168"/>
                <a:gd name="connsiteX29" fmla="*/ 3254072 w 12192000"/>
                <a:gd name="connsiteY29" fmla="*/ 251612 h 757168"/>
                <a:gd name="connsiteX30" fmla="*/ 3473491 w 12192000"/>
                <a:gd name="connsiteY30" fmla="*/ 221903 h 757168"/>
                <a:gd name="connsiteX31" fmla="*/ 3691860 w 12192000"/>
                <a:gd name="connsiteY31" fmla="*/ 219228 h 757168"/>
                <a:gd name="connsiteX32" fmla="*/ 3811494 w 12192000"/>
                <a:gd name="connsiteY32" fmla="*/ 225691 h 757168"/>
                <a:gd name="connsiteX33" fmla="*/ 3897533 w 12192000"/>
                <a:gd name="connsiteY33" fmla="*/ 220087 h 757168"/>
                <a:gd name="connsiteX34" fmla="*/ 4109430 w 12192000"/>
                <a:gd name="connsiteY34" fmla="*/ 200477 h 757168"/>
                <a:gd name="connsiteX35" fmla="*/ 4208772 w 12192000"/>
                <a:gd name="connsiteY35" fmla="*/ 200914 h 757168"/>
                <a:gd name="connsiteX36" fmla="*/ 4314641 w 12192000"/>
                <a:gd name="connsiteY36" fmla="*/ 196159 h 757168"/>
                <a:gd name="connsiteX37" fmla="*/ 4577622 w 12192000"/>
                <a:gd name="connsiteY37" fmla="*/ 163774 h 757168"/>
                <a:gd name="connsiteX38" fmla="*/ 4790345 w 12192000"/>
                <a:gd name="connsiteY38" fmla="*/ 177592 h 757168"/>
                <a:gd name="connsiteX39" fmla="*/ 4926164 w 12192000"/>
                <a:gd name="connsiteY39" fmla="*/ 184139 h 757168"/>
                <a:gd name="connsiteX40" fmla="*/ 5088812 w 12192000"/>
                <a:gd name="connsiteY40" fmla="*/ 177401 h 757168"/>
                <a:gd name="connsiteX41" fmla="*/ 5222466 w 12192000"/>
                <a:gd name="connsiteY41" fmla="*/ 162082 h 757168"/>
                <a:gd name="connsiteX42" fmla="*/ 5406528 w 12192000"/>
                <a:gd name="connsiteY42" fmla="*/ 153987 h 757168"/>
                <a:gd name="connsiteX43" fmla="*/ 5590716 w 12192000"/>
                <a:gd name="connsiteY43" fmla="*/ 129490 h 757168"/>
                <a:gd name="connsiteX44" fmla="*/ 5719429 w 12192000"/>
                <a:gd name="connsiteY44" fmla="*/ 110099 h 757168"/>
                <a:gd name="connsiteX45" fmla="*/ 5897895 w 12192000"/>
                <a:gd name="connsiteY45" fmla="*/ 96368 h 757168"/>
                <a:gd name="connsiteX46" fmla="*/ 6169957 w 12192000"/>
                <a:gd name="connsiteY46" fmla="*/ 94411 h 757168"/>
                <a:gd name="connsiteX47" fmla="*/ 6294827 w 12192000"/>
                <a:gd name="connsiteY47" fmla="*/ 99236 h 757168"/>
                <a:gd name="connsiteX48" fmla="*/ 6494261 w 12192000"/>
                <a:gd name="connsiteY48" fmla="*/ 71724 h 757168"/>
                <a:gd name="connsiteX49" fmla="*/ 6579627 w 12192000"/>
                <a:gd name="connsiteY49" fmla="*/ 57883 h 757168"/>
                <a:gd name="connsiteX50" fmla="*/ 6654800 w 12192000"/>
                <a:gd name="connsiteY50" fmla="*/ 77086 h 757168"/>
                <a:gd name="connsiteX51" fmla="*/ 6703059 w 12192000"/>
                <a:gd name="connsiteY51" fmla="*/ 97166 h 757168"/>
                <a:gd name="connsiteX52" fmla="*/ 6859445 w 12192000"/>
                <a:gd name="connsiteY52" fmla="*/ 90481 h 757168"/>
                <a:gd name="connsiteX53" fmla="*/ 7025414 w 12192000"/>
                <a:gd name="connsiteY53" fmla="*/ 83536 h 757168"/>
                <a:gd name="connsiteX54" fmla="*/ 7144137 w 12192000"/>
                <a:gd name="connsiteY54" fmla="*/ 79264 h 757168"/>
                <a:gd name="connsiteX55" fmla="*/ 7291235 w 12192000"/>
                <a:gd name="connsiteY55" fmla="*/ 95367 h 757168"/>
                <a:gd name="connsiteX56" fmla="*/ 7407395 w 12192000"/>
                <a:gd name="connsiteY56" fmla="*/ 104888 h 757168"/>
                <a:gd name="connsiteX57" fmla="*/ 7500837 w 12192000"/>
                <a:gd name="connsiteY57" fmla="*/ 119515 h 757168"/>
                <a:gd name="connsiteX58" fmla="*/ 7533567 w 12192000"/>
                <a:gd name="connsiteY58" fmla="*/ 126955 h 757168"/>
                <a:gd name="connsiteX59" fmla="*/ 7792910 w 12192000"/>
                <a:gd name="connsiteY59" fmla="*/ 185188 h 757168"/>
                <a:gd name="connsiteX60" fmla="*/ 8070699 w 12192000"/>
                <a:gd name="connsiteY60" fmla="*/ 235423 h 757168"/>
                <a:gd name="connsiteX61" fmla="*/ 8253177 w 12192000"/>
                <a:gd name="connsiteY61" fmla="*/ 222473 h 757168"/>
                <a:gd name="connsiteX62" fmla="*/ 8320683 w 12192000"/>
                <a:gd name="connsiteY62" fmla="*/ 226393 h 757168"/>
                <a:gd name="connsiteX63" fmla="*/ 8631438 w 12192000"/>
                <a:gd name="connsiteY63" fmla="*/ 237528 h 757168"/>
                <a:gd name="connsiteX64" fmla="*/ 8686410 w 12192000"/>
                <a:gd name="connsiteY64" fmla="*/ 234877 h 757168"/>
                <a:gd name="connsiteX65" fmla="*/ 8980658 w 12192000"/>
                <a:gd name="connsiteY65" fmla="*/ 273001 h 757168"/>
                <a:gd name="connsiteX66" fmla="*/ 9087625 w 12192000"/>
                <a:gd name="connsiteY66" fmla="*/ 282423 h 757168"/>
                <a:gd name="connsiteX67" fmla="*/ 9186017 w 12192000"/>
                <a:gd name="connsiteY67" fmla="*/ 293875 h 757168"/>
                <a:gd name="connsiteX68" fmla="*/ 9323931 w 12192000"/>
                <a:gd name="connsiteY68" fmla="*/ 302628 h 757168"/>
                <a:gd name="connsiteX69" fmla="*/ 9467213 w 12192000"/>
                <a:gd name="connsiteY69" fmla="*/ 307275 h 757168"/>
                <a:gd name="connsiteX70" fmla="*/ 9626826 w 12192000"/>
                <a:gd name="connsiteY70" fmla="*/ 316213 h 757168"/>
                <a:gd name="connsiteX71" fmla="*/ 9689696 w 12192000"/>
                <a:gd name="connsiteY71" fmla="*/ 324467 h 757168"/>
                <a:gd name="connsiteX72" fmla="*/ 9860526 w 12192000"/>
                <a:gd name="connsiteY72" fmla="*/ 329986 h 757168"/>
                <a:gd name="connsiteX73" fmla="*/ 9949775 w 12192000"/>
                <a:gd name="connsiteY73" fmla="*/ 340386 h 757168"/>
                <a:gd name="connsiteX74" fmla="*/ 10097252 w 12192000"/>
                <a:gd name="connsiteY74" fmla="*/ 349262 h 757168"/>
                <a:gd name="connsiteX75" fmla="*/ 10145261 w 12192000"/>
                <a:gd name="connsiteY75" fmla="*/ 353113 h 757168"/>
                <a:gd name="connsiteX76" fmla="*/ 10188159 w 12192000"/>
                <a:gd name="connsiteY76" fmla="*/ 356124 h 757168"/>
                <a:gd name="connsiteX77" fmla="*/ 10336144 w 12192000"/>
                <a:gd name="connsiteY77" fmla="*/ 348235 h 757168"/>
                <a:gd name="connsiteX78" fmla="*/ 10466847 w 12192000"/>
                <a:gd name="connsiteY78" fmla="*/ 354131 h 757168"/>
                <a:gd name="connsiteX79" fmla="*/ 10696514 w 12192000"/>
                <a:gd name="connsiteY79" fmla="*/ 353575 h 757168"/>
                <a:gd name="connsiteX80" fmla="*/ 10746932 w 12192000"/>
                <a:gd name="connsiteY80" fmla="*/ 360606 h 757168"/>
                <a:gd name="connsiteX81" fmla="*/ 10905388 w 12192000"/>
                <a:gd name="connsiteY81" fmla="*/ 370627 h 757168"/>
                <a:gd name="connsiteX82" fmla="*/ 10995602 w 12192000"/>
                <a:gd name="connsiteY82" fmla="*/ 376691 h 757168"/>
                <a:gd name="connsiteX83" fmla="*/ 11107647 w 12192000"/>
                <a:gd name="connsiteY83" fmla="*/ 373405 h 757168"/>
                <a:gd name="connsiteX84" fmla="*/ 11302440 w 12192000"/>
                <a:gd name="connsiteY84" fmla="*/ 364156 h 757168"/>
                <a:gd name="connsiteX85" fmla="*/ 11353613 w 12192000"/>
                <a:gd name="connsiteY85" fmla="*/ 363785 h 757168"/>
                <a:gd name="connsiteX86" fmla="*/ 11447323 w 12192000"/>
                <a:gd name="connsiteY86" fmla="*/ 359346 h 757168"/>
                <a:gd name="connsiteX87" fmla="*/ 11464292 w 12192000"/>
                <a:gd name="connsiteY87" fmla="*/ 358519 h 757168"/>
                <a:gd name="connsiteX88" fmla="*/ 11607560 w 12192000"/>
                <a:gd name="connsiteY88" fmla="*/ 342370 h 757168"/>
                <a:gd name="connsiteX89" fmla="*/ 11681426 w 12192000"/>
                <a:gd name="connsiteY89" fmla="*/ 344335 h 757168"/>
                <a:gd name="connsiteX90" fmla="*/ 11893565 w 12192000"/>
                <a:gd name="connsiteY90" fmla="*/ 355261 h 757168"/>
                <a:gd name="connsiteX91" fmla="*/ 11983290 w 12192000"/>
                <a:gd name="connsiteY91" fmla="*/ 363588 h 757168"/>
                <a:gd name="connsiteX92" fmla="*/ 12192000 w 12192000"/>
                <a:gd name="connsiteY92" fmla="*/ 388018 h 757168"/>
                <a:gd name="connsiteX93" fmla="*/ 12192000 w 12192000"/>
                <a:gd name="connsiteY93" fmla="*/ 577115 h 757168"/>
                <a:gd name="connsiteX94" fmla="*/ 12157329 w 12192000"/>
                <a:gd name="connsiteY94" fmla="*/ 588862 h 757168"/>
                <a:gd name="connsiteX95" fmla="*/ 12066948 w 12192000"/>
                <a:gd name="connsiteY95" fmla="*/ 586034 h 757168"/>
                <a:gd name="connsiteX96" fmla="*/ 11911344 w 12192000"/>
                <a:gd name="connsiteY96" fmla="*/ 521599 h 757168"/>
                <a:gd name="connsiteX97" fmla="*/ 11847823 w 12192000"/>
                <a:gd name="connsiteY97" fmla="*/ 511785 h 757168"/>
                <a:gd name="connsiteX98" fmla="*/ 11737547 w 12192000"/>
                <a:gd name="connsiteY98" fmla="*/ 502380 h 757168"/>
                <a:gd name="connsiteX99" fmla="*/ 11636052 w 12192000"/>
                <a:gd name="connsiteY99" fmla="*/ 514993 h 757168"/>
                <a:gd name="connsiteX100" fmla="*/ 11394706 w 12192000"/>
                <a:gd name="connsiteY100" fmla="*/ 590867 h 757168"/>
                <a:gd name="connsiteX101" fmla="*/ 11354978 w 12192000"/>
                <a:gd name="connsiteY101" fmla="*/ 597561 h 757168"/>
                <a:gd name="connsiteX102" fmla="*/ 11285306 w 12192000"/>
                <a:gd name="connsiteY102" fmla="*/ 599825 h 757168"/>
                <a:gd name="connsiteX103" fmla="*/ 11008528 w 12192000"/>
                <a:gd name="connsiteY103" fmla="*/ 656670 h 757168"/>
                <a:gd name="connsiteX104" fmla="*/ 10948735 w 12192000"/>
                <a:gd name="connsiteY104" fmla="*/ 652964 h 757168"/>
                <a:gd name="connsiteX105" fmla="*/ 10850698 w 12192000"/>
                <a:gd name="connsiteY105" fmla="*/ 641721 h 757168"/>
                <a:gd name="connsiteX106" fmla="*/ 10744026 w 12192000"/>
                <a:gd name="connsiteY106" fmla="*/ 647769 h 757168"/>
                <a:gd name="connsiteX107" fmla="*/ 10666160 w 12192000"/>
                <a:gd name="connsiteY107" fmla="*/ 651891 h 757168"/>
                <a:gd name="connsiteX108" fmla="*/ 10450521 w 12192000"/>
                <a:gd name="connsiteY108" fmla="*/ 616552 h 757168"/>
                <a:gd name="connsiteX109" fmla="*/ 10271192 w 12192000"/>
                <a:gd name="connsiteY109" fmla="*/ 583498 h 757168"/>
                <a:gd name="connsiteX110" fmla="*/ 10246067 w 12192000"/>
                <a:gd name="connsiteY110" fmla="*/ 585423 h 757168"/>
                <a:gd name="connsiteX111" fmla="*/ 10005027 w 12192000"/>
                <a:gd name="connsiteY111" fmla="*/ 592252 h 757168"/>
                <a:gd name="connsiteX112" fmla="*/ 9898681 w 12192000"/>
                <a:gd name="connsiteY112" fmla="*/ 613195 h 757168"/>
                <a:gd name="connsiteX113" fmla="*/ 9753225 w 12192000"/>
                <a:gd name="connsiteY113" fmla="*/ 629038 h 757168"/>
                <a:gd name="connsiteX114" fmla="*/ 9591376 w 12192000"/>
                <a:gd name="connsiteY114" fmla="*/ 648601 h 757168"/>
                <a:gd name="connsiteX115" fmla="*/ 9472860 w 12192000"/>
                <a:gd name="connsiteY115" fmla="*/ 655936 h 757168"/>
                <a:gd name="connsiteX116" fmla="*/ 9299788 w 12192000"/>
                <a:gd name="connsiteY116" fmla="*/ 636945 h 757168"/>
                <a:gd name="connsiteX117" fmla="*/ 9264605 w 12192000"/>
                <a:gd name="connsiteY117" fmla="*/ 627087 h 757168"/>
                <a:gd name="connsiteX118" fmla="*/ 8926435 w 12192000"/>
                <a:gd name="connsiteY118" fmla="*/ 549269 h 757168"/>
                <a:gd name="connsiteX119" fmla="*/ 8698934 w 12192000"/>
                <a:gd name="connsiteY119" fmla="*/ 536583 h 757168"/>
                <a:gd name="connsiteX120" fmla="*/ 8622862 w 12192000"/>
                <a:gd name="connsiteY120" fmla="*/ 541563 h 757168"/>
                <a:gd name="connsiteX121" fmla="*/ 8482784 w 12192000"/>
                <a:gd name="connsiteY121" fmla="*/ 574094 h 757168"/>
                <a:gd name="connsiteX122" fmla="*/ 8421565 w 12192000"/>
                <a:gd name="connsiteY122" fmla="*/ 576610 h 757168"/>
                <a:gd name="connsiteX123" fmla="*/ 8313469 w 12192000"/>
                <a:gd name="connsiteY123" fmla="*/ 574762 h 757168"/>
                <a:gd name="connsiteX124" fmla="*/ 8079520 w 12192000"/>
                <a:gd name="connsiteY124" fmla="*/ 558685 h 757168"/>
                <a:gd name="connsiteX125" fmla="*/ 7773327 w 12192000"/>
                <a:gd name="connsiteY125" fmla="*/ 558854 h 757168"/>
                <a:gd name="connsiteX126" fmla="*/ 7652477 w 12192000"/>
                <a:gd name="connsiteY126" fmla="*/ 547561 h 757168"/>
                <a:gd name="connsiteX127" fmla="*/ 7522274 w 12192000"/>
                <a:gd name="connsiteY127" fmla="*/ 532150 h 757168"/>
                <a:gd name="connsiteX128" fmla="*/ 7484080 w 12192000"/>
                <a:gd name="connsiteY128" fmla="*/ 530532 h 757168"/>
                <a:gd name="connsiteX129" fmla="*/ 7282277 w 12192000"/>
                <a:gd name="connsiteY129" fmla="*/ 540177 h 757168"/>
                <a:gd name="connsiteX130" fmla="*/ 7235690 w 12192000"/>
                <a:gd name="connsiteY130" fmla="*/ 551282 h 757168"/>
                <a:gd name="connsiteX131" fmla="*/ 7116339 w 12192000"/>
                <a:gd name="connsiteY131" fmla="*/ 539494 h 757168"/>
                <a:gd name="connsiteX132" fmla="*/ 7011067 w 12192000"/>
                <a:gd name="connsiteY132" fmla="*/ 511848 h 757168"/>
                <a:gd name="connsiteX133" fmla="*/ 6403234 w 12192000"/>
                <a:gd name="connsiteY133" fmla="*/ 432296 h 757168"/>
                <a:gd name="connsiteX134" fmla="*/ 6036273 w 12192000"/>
                <a:gd name="connsiteY134" fmla="*/ 412301 h 757168"/>
                <a:gd name="connsiteX135" fmla="*/ 5780467 w 12192000"/>
                <a:gd name="connsiteY135" fmla="*/ 377910 h 757168"/>
                <a:gd name="connsiteX136" fmla="*/ 5739051 w 12192000"/>
                <a:gd name="connsiteY136" fmla="*/ 353609 h 757168"/>
                <a:gd name="connsiteX137" fmla="*/ 5583566 w 12192000"/>
                <a:gd name="connsiteY137" fmla="*/ 321995 h 757168"/>
                <a:gd name="connsiteX138" fmla="*/ 5432030 w 12192000"/>
                <a:gd name="connsiteY138" fmla="*/ 362512 h 757168"/>
                <a:gd name="connsiteX139" fmla="*/ 5241398 w 12192000"/>
                <a:gd name="connsiteY139" fmla="*/ 425781 h 757168"/>
                <a:gd name="connsiteX140" fmla="*/ 5139710 w 12192000"/>
                <a:gd name="connsiteY140" fmla="*/ 421022 h 757168"/>
                <a:gd name="connsiteX141" fmla="*/ 4929402 w 12192000"/>
                <a:gd name="connsiteY141" fmla="*/ 424310 h 757168"/>
                <a:gd name="connsiteX142" fmla="*/ 4782793 w 12192000"/>
                <a:gd name="connsiteY142" fmla="*/ 441046 h 757168"/>
                <a:gd name="connsiteX143" fmla="*/ 4577594 w 12192000"/>
                <a:gd name="connsiteY143" fmla="*/ 459290 h 757168"/>
                <a:gd name="connsiteX144" fmla="*/ 4500826 w 12192000"/>
                <a:gd name="connsiteY144" fmla="*/ 470529 h 757168"/>
                <a:gd name="connsiteX145" fmla="*/ 4317973 w 12192000"/>
                <a:gd name="connsiteY145" fmla="*/ 483649 h 757168"/>
                <a:gd name="connsiteX146" fmla="*/ 4166722 w 12192000"/>
                <a:gd name="connsiteY146" fmla="*/ 490602 h 757168"/>
                <a:gd name="connsiteX147" fmla="*/ 4042814 w 12192000"/>
                <a:gd name="connsiteY147" fmla="*/ 530660 h 757168"/>
                <a:gd name="connsiteX148" fmla="*/ 4002653 w 12192000"/>
                <a:gd name="connsiteY148" fmla="*/ 552594 h 757168"/>
                <a:gd name="connsiteX149" fmla="*/ 3969549 w 12192000"/>
                <a:gd name="connsiteY149" fmla="*/ 566312 h 757168"/>
                <a:gd name="connsiteX150" fmla="*/ 3821685 w 12192000"/>
                <a:gd name="connsiteY150" fmla="*/ 649183 h 757168"/>
                <a:gd name="connsiteX151" fmla="*/ 3805138 w 12192000"/>
                <a:gd name="connsiteY151" fmla="*/ 655947 h 757168"/>
                <a:gd name="connsiteX152" fmla="*/ 3609177 w 12192000"/>
                <a:gd name="connsiteY152" fmla="*/ 687459 h 757168"/>
                <a:gd name="connsiteX153" fmla="*/ 3539727 w 12192000"/>
                <a:gd name="connsiteY153" fmla="*/ 706521 h 757168"/>
                <a:gd name="connsiteX154" fmla="*/ 3396572 w 12192000"/>
                <a:gd name="connsiteY154" fmla="*/ 755681 h 757168"/>
                <a:gd name="connsiteX155" fmla="*/ 3341054 w 12192000"/>
                <a:gd name="connsiteY155" fmla="*/ 754679 h 757168"/>
                <a:gd name="connsiteX156" fmla="*/ 3138775 w 12192000"/>
                <a:gd name="connsiteY156" fmla="*/ 710120 h 757168"/>
                <a:gd name="connsiteX157" fmla="*/ 3037283 w 12192000"/>
                <a:gd name="connsiteY157" fmla="*/ 666453 h 757168"/>
                <a:gd name="connsiteX158" fmla="*/ 3002117 w 12192000"/>
                <a:gd name="connsiteY158" fmla="*/ 649347 h 757168"/>
                <a:gd name="connsiteX159" fmla="*/ 2747294 w 12192000"/>
                <a:gd name="connsiteY159" fmla="*/ 652400 h 757168"/>
                <a:gd name="connsiteX160" fmla="*/ 2676273 w 12192000"/>
                <a:gd name="connsiteY160" fmla="*/ 652304 h 757168"/>
                <a:gd name="connsiteX161" fmla="*/ 2432360 w 12192000"/>
                <a:gd name="connsiteY161" fmla="*/ 657836 h 757168"/>
                <a:gd name="connsiteX162" fmla="*/ 2382311 w 12192000"/>
                <a:gd name="connsiteY162" fmla="*/ 650824 h 757168"/>
                <a:gd name="connsiteX163" fmla="*/ 2055134 w 12192000"/>
                <a:gd name="connsiteY163" fmla="*/ 630053 h 757168"/>
                <a:gd name="connsiteX164" fmla="*/ 2031829 w 12192000"/>
                <a:gd name="connsiteY164" fmla="*/ 639324 h 757168"/>
                <a:gd name="connsiteX165" fmla="*/ 1912764 w 12192000"/>
                <a:gd name="connsiteY165" fmla="*/ 664183 h 757168"/>
                <a:gd name="connsiteX166" fmla="*/ 1755637 w 12192000"/>
                <a:gd name="connsiteY166" fmla="*/ 663960 h 757168"/>
                <a:gd name="connsiteX167" fmla="*/ 1727159 w 12192000"/>
                <a:gd name="connsiteY167" fmla="*/ 659605 h 757168"/>
                <a:gd name="connsiteX168" fmla="*/ 1622470 w 12192000"/>
                <a:gd name="connsiteY168" fmla="*/ 634850 h 757168"/>
                <a:gd name="connsiteX169" fmla="*/ 1385955 w 12192000"/>
                <a:gd name="connsiteY169" fmla="*/ 604522 h 757168"/>
                <a:gd name="connsiteX170" fmla="*/ 1340055 w 12192000"/>
                <a:gd name="connsiteY170" fmla="*/ 595629 h 757168"/>
                <a:gd name="connsiteX171" fmla="*/ 1257271 w 12192000"/>
                <a:gd name="connsiteY171" fmla="*/ 581180 h 757168"/>
                <a:gd name="connsiteX172" fmla="*/ 1031914 w 12192000"/>
                <a:gd name="connsiteY172" fmla="*/ 562692 h 757168"/>
                <a:gd name="connsiteX173" fmla="*/ 922031 w 12192000"/>
                <a:gd name="connsiteY173" fmla="*/ 566853 h 757168"/>
                <a:gd name="connsiteX174" fmla="*/ 873250 w 12192000"/>
                <a:gd name="connsiteY174" fmla="*/ 563724 h 757168"/>
                <a:gd name="connsiteX175" fmla="*/ 711627 w 12192000"/>
                <a:gd name="connsiteY175" fmla="*/ 529880 h 757168"/>
                <a:gd name="connsiteX176" fmla="*/ 311112 w 12192000"/>
                <a:gd name="connsiteY176" fmla="*/ 525106 h 757168"/>
                <a:gd name="connsiteX177" fmla="*/ 184145 w 12192000"/>
                <a:gd name="connsiteY177" fmla="*/ 532188 h 757168"/>
                <a:gd name="connsiteX178" fmla="*/ 116886 w 12192000"/>
                <a:gd name="connsiteY178" fmla="*/ 530572 h 757168"/>
                <a:gd name="connsiteX179" fmla="*/ 23941 w 12192000"/>
                <a:gd name="connsiteY179" fmla="*/ 506433 h 757168"/>
                <a:gd name="connsiteX180" fmla="*/ 0 w 12192000"/>
                <a:gd name="connsiteY180" fmla="*/ 502149 h 757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Lst>
              <a:rect l="l" t="t" r="r" b="b"/>
              <a:pathLst>
                <a:path w="12192000" h="757168">
                  <a:moveTo>
                    <a:pt x="0" y="0"/>
                  </a:moveTo>
                  <a:lnTo>
                    <a:pt x="41653" y="6945"/>
                  </a:lnTo>
                  <a:cubicBezTo>
                    <a:pt x="55151" y="9178"/>
                    <a:pt x="68996" y="11810"/>
                    <a:pt x="81317" y="15509"/>
                  </a:cubicBezTo>
                  <a:cubicBezTo>
                    <a:pt x="92911" y="18978"/>
                    <a:pt x="102562" y="24446"/>
                    <a:pt x="114150" y="28105"/>
                  </a:cubicBezTo>
                  <a:cubicBezTo>
                    <a:pt x="145644" y="37958"/>
                    <a:pt x="177914" y="47281"/>
                    <a:pt x="214865" y="58374"/>
                  </a:cubicBezTo>
                  <a:cubicBezTo>
                    <a:pt x="236680" y="42349"/>
                    <a:pt x="264438" y="53534"/>
                    <a:pt x="299237" y="63560"/>
                  </a:cubicBezTo>
                  <a:cubicBezTo>
                    <a:pt x="334763" y="73816"/>
                    <a:pt x="376093" y="78654"/>
                    <a:pt x="415570" y="83774"/>
                  </a:cubicBezTo>
                  <a:cubicBezTo>
                    <a:pt x="487949" y="93100"/>
                    <a:pt x="560804" y="100354"/>
                    <a:pt x="633210" y="109108"/>
                  </a:cubicBezTo>
                  <a:cubicBezTo>
                    <a:pt x="648566" y="111058"/>
                    <a:pt x="666073" y="114072"/>
                    <a:pt x="677567" y="119446"/>
                  </a:cubicBezTo>
                  <a:cubicBezTo>
                    <a:pt x="756262" y="155621"/>
                    <a:pt x="853422" y="169678"/>
                    <a:pt x="946429" y="171502"/>
                  </a:cubicBezTo>
                  <a:cubicBezTo>
                    <a:pt x="1019582" y="173044"/>
                    <a:pt x="1091239" y="175083"/>
                    <a:pt x="1163367" y="182106"/>
                  </a:cubicBezTo>
                  <a:cubicBezTo>
                    <a:pt x="1168863" y="182586"/>
                    <a:pt x="1176224" y="182589"/>
                    <a:pt x="1180337" y="181279"/>
                  </a:cubicBezTo>
                  <a:cubicBezTo>
                    <a:pt x="1205822" y="172503"/>
                    <a:pt x="1231920" y="173109"/>
                    <a:pt x="1263939" y="173070"/>
                  </a:cubicBezTo>
                  <a:cubicBezTo>
                    <a:pt x="1309211" y="172961"/>
                    <a:pt x="1350592" y="176848"/>
                    <a:pt x="1392213" y="183225"/>
                  </a:cubicBezTo>
                  <a:cubicBezTo>
                    <a:pt x="1422516" y="187866"/>
                    <a:pt x="1453010" y="195759"/>
                    <a:pt x="1479752" y="205174"/>
                  </a:cubicBezTo>
                  <a:cubicBezTo>
                    <a:pt x="1516962" y="218381"/>
                    <a:pt x="1553071" y="224660"/>
                    <a:pt x="1589813" y="211706"/>
                  </a:cubicBezTo>
                  <a:cubicBezTo>
                    <a:pt x="1629541" y="197953"/>
                    <a:pt x="1673292" y="205778"/>
                    <a:pt x="1716264" y="207459"/>
                  </a:cubicBezTo>
                  <a:cubicBezTo>
                    <a:pt x="1734988" y="208248"/>
                    <a:pt x="1754789" y="209668"/>
                    <a:pt x="1772900" y="208137"/>
                  </a:cubicBezTo>
                  <a:cubicBezTo>
                    <a:pt x="1825381" y="203828"/>
                    <a:pt x="1876222" y="195808"/>
                    <a:pt x="1929319" y="193822"/>
                  </a:cubicBezTo>
                  <a:cubicBezTo>
                    <a:pt x="1958819" y="192698"/>
                    <a:pt x="1991232" y="199166"/>
                    <a:pt x="2021514" y="204186"/>
                  </a:cubicBezTo>
                  <a:cubicBezTo>
                    <a:pt x="2052154" y="209417"/>
                    <a:pt x="2082323" y="216530"/>
                    <a:pt x="2111753" y="223797"/>
                  </a:cubicBezTo>
                  <a:cubicBezTo>
                    <a:pt x="2131736" y="228659"/>
                    <a:pt x="2153567" y="233429"/>
                    <a:pt x="2169356" y="241125"/>
                  </a:cubicBezTo>
                  <a:cubicBezTo>
                    <a:pt x="2205243" y="258649"/>
                    <a:pt x="2242901" y="263295"/>
                    <a:pt x="2286638" y="257382"/>
                  </a:cubicBezTo>
                  <a:cubicBezTo>
                    <a:pt x="2293313" y="256396"/>
                    <a:pt x="2301018" y="256799"/>
                    <a:pt x="2308368" y="256995"/>
                  </a:cubicBezTo>
                  <a:cubicBezTo>
                    <a:pt x="2426026" y="259155"/>
                    <a:pt x="2543593" y="262834"/>
                    <a:pt x="2660621" y="262863"/>
                  </a:cubicBezTo>
                  <a:cubicBezTo>
                    <a:pt x="2708088" y="262871"/>
                    <a:pt x="2754165" y="254412"/>
                    <a:pt x="2801134" y="250006"/>
                  </a:cubicBezTo>
                  <a:cubicBezTo>
                    <a:pt x="2810748" y="249174"/>
                    <a:pt x="2821504" y="247638"/>
                    <a:pt x="2830994" y="249091"/>
                  </a:cubicBezTo>
                  <a:cubicBezTo>
                    <a:pt x="2934354" y="264045"/>
                    <a:pt x="3032340" y="255254"/>
                    <a:pt x="3129084" y="242009"/>
                  </a:cubicBezTo>
                  <a:cubicBezTo>
                    <a:pt x="3139090" y="240625"/>
                    <a:pt x="3151170" y="241831"/>
                    <a:pt x="3162162" y="242789"/>
                  </a:cubicBezTo>
                  <a:cubicBezTo>
                    <a:pt x="3192925" y="245736"/>
                    <a:pt x="3225969" y="254145"/>
                    <a:pt x="3254072" y="251612"/>
                  </a:cubicBezTo>
                  <a:cubicBezTo>
                    <a:pt x="3328782" y="244461"/>
                    <a:pt x="3402881" y="234992"/>
                    <a:pt x="3473491" y="221903"/>
                  </a:cubicBezTo>
                  <a:cubicBezTo>
                    <a:pt x="3545212" y="208683"/>
                    <a:pt x="3611651" y="197856"/>
                    <a:pt x="3691860" y="219228"/>
                  </a:cubicBezTo>
                  <a:cubicBezTo>
                    <a:pt x="3725977" y="228268"/>
                    <a:pt x="3771754" y="225515"/>
                    <a:pt x="3811494" y="225691"/>
                  </a:cubicBezTo>
                  <a:cubicBezTo>
                    <a:pt x="3840564" y="225687"/>
                    <a:pt x="3868906" y="218586"/>
                    <a:pt x="3897533" y="220087"/>
                  </a:cubicBezTo>
                  <a:cubicBezTo>
                    <a:pt x="3973874" y="224087"/>
                    <a:pt x="4042293" y="217563"/>
                    <a:pt x="4109430" y="200477"/>
                  </a:cubicBezTo>
                  <a:cubicBezTo>
                    <a:pt x="4135544" y="193834"/>
                    <a:pt x="4175268" y="201258"/>
                    <a:pt x="4208772" y="200914"/>
                  </a:cubicBezTo>
                  <a:cubicBezTo>
                    <a:pt x="4244136" y="200288"/>
                    <a:pt x="4280583" y="199908"/>
                    <a:pt x="4314641" y="196159"/>
                  </a:cubicBezTo>
                  <a:cubicBezTo>
                    <a:pt x="4402743" y="186278"/>
                    <a:pt x="4489848" y="174436"/>
                    <a:pt x="4577622" y="163774"/>
                  </a:cubicBezTo>
                  <a:cubicBezTo>
                    <a:pt x="4649843" y="154967"/>
                    <a:pt x="4719794" y="168553"/>
                    <a:pt x="4790345" y="177592"/>
                  </a:cubicBezTo>
                  <a:cubicBezTo>
                    <a:pt x="4834576" y="183345"/>
                    <a:pt x="4875614" y="193701"/>
                    <a:pt x="4926164" y="184139"/>
                  </a:cubicBezTo>
                  <a:cubicBezTo>
                    <a:pt x="4974485" y="175032"/>
                    <a:pt x="5034899" y="180870"/>
                    <a:pt x="5088812" y="177401"/>
                  </a:cubicBezTo>
                  <a:cubicBezTo>
                    <a:pt x="5134238" y="174439"/>
                    <a:pt x="5178353" y="168165"/>
                    <a:pt x="5222466" y="162082"/>
                  </a:cubicBezTo>
                  <a:cubicBezTo>
                    <a:pt x="5282519" y="153783"/>
                    <a:pt x="5341864" y="144876"/>
                    <a:pt x="5406528" y="153987"/>
                  </a:cubicBezTo>
                  <a:cubicBezTo>
                    <a:pt x="5479960" y="164323"/>
                    <a:pt x="5531876" y="142624"/>
                    <a:pt x="5590716" y="129490"/>
                  </a:cubicBezTo>
                  <a:cubicBezTo>
                    <a:pt x="5631296" y="120553"/>
                    <a:pt x="5675395" y="114659"/>
                    <a:pt x="5719429" y="110099"/>
                  </a:cubicBezTo>
                  <a:cubicBezTo>
                    <a:pt x="5778247" y="104215"/>
                    <a:pt x="5838715" y="102042"/>
                    <a:pt x="5897895" y="96368"/>
                  </a:cubicBezTo>
                  <a:cubicBezTo>
                    <a:pt x="5987399" y="87895"/>
                    <a:pt x="6077855" y="82333"/>
                    <a:pt x="6169957" y="94411"/>
                  </a:cubicBezTo>
                  <a:cubicBezTo>
                    <a:pt x="6212360" y="99875"/>
                    <a:pt x="6252010" y="101763"/>
                    <a:pt x="6294827" y="99236"/>
                  </a:cubicBezTo>
                  <a:cubicBezTo>
                    <a:pt x="6364965" y="95091"/>
                    <a:pt x="6436581" y="97891"/>
                    <a:pt x="6494261" y="71724"/>
                  </a:cubicBezTo>
                  <a:cubicBezTo>
                    <a:pt x="6514615" y="62488"/>
                    <a:pt x="6550354" y="61691"/>
                    <a:pt x="6579627" y="57883"/>
                  </a:cubicBezTo>
                  <a:cubicBezTo>
                    <a:pt x="6613354" y="53353"/>
                    <a:pt x="6637770" y="57878"/>
                    <a:pt x="6654800" y="77086"/>
                  </a:cubicBezTo>
                  <a:cubicBezTo>
                    <a:pt x="6662444" y="85688"/>
                    <a:pt x="6685147" y="94892"/>
                    <a:pt x="6703059" y="97166"/>
                  </a:cubicBezTo>
                  <a:cubicBezTo>
                    <a:pt x="6756799" y="103989"/>
                    <a:pt x="6806654" y="100687"/>
                    <a:pt x="6859445" y="90481"/>
                  </a:cubicBezTo>
                  <a:cubicBezTo>
                    <a:pt x="6908894" y="80861"/>
                    <a:pt x="6969747" y="85387"/>
                    <a:pt x="7025414" y="83536"/>
                  </a:cubicBezTo>
                  <a:cubicBezTo>
                    <a:pt x="7064862" y="82168"/>
                    <a:pt x="7104501" y="77186"/>
                    <a:pt x="7144137" y="79264"/>
                  </a:cubicBezTo>
                  <a:cubicBezTo>
                    <a:pt x="7193316" y="81841"/>
                    <a:pt x="7241809" y="90488"/>
                    <a:pt x="7291235" y="95367"/>
                  </a:cubicBezTo>
                  <a:cubicBezTo>
                    <a:pt x="7329668" y="99288"/>
                    <a:pt x="7368978" y="100585"/>
                    <a:pt x="7407395" y="104888"/>
                  </a:cubicBezTo>
                  <a:cubicBezTo>
                    <a:pt x="7438868" y="108256"/>
                    <a:pt x="7469832" y="114265"/>
                    <a:pt x="7500837" y="119515"/>
                  </a:cubicBezTo>
                  <a:cubicBezTo>
                    <a:pt x="7512146" y="121444"/>
                    <a:pt x="7523255" y="127178"/>
                    <a:pt x="7533567" y="126955"/>
                  </a:cubicBezTo>
                  <a:cubicBezTo>
                    <a:pt x="7636025" y="124121"/>
                    <a:pt x="7707510" y="164497"/>
                    <a:pt x="7792910" y="185188"/>
                  </a:cubicBezTo>
                  <a:cubicBezTo>
                    <a:pt x="7882663" y="207063"/>
                    <a:pt x="7969001" y="237914"/>
                    <a:pt x="8070699" y="235423"/>
                  </a:cubicBezTo>
                  <a:cubicBezTo>
                    <a:pt x="8132239" y="233879"/>
                    <a:pt x="8191903" y="225939"/>
                    <a:pt x="8253177" y="222473"/>
                  </a:cubicBezTo>
                  <a:cubicBezTo>
                    <a:pt x="8274949" y="221324"/>
                    <a:pt x="8299150" y="222976"/>
                    <a:pt x="8320683" y="226393"/>
                  </a:cubicBezTo>
                  <a:cubicBezTo>
                    <a:pt x="8424731" y="242340"/>
                    <a:pt x="8527777" y="249266"/>
                    <a:pt x="8631438" y="237528"/>
                  </a:cubicBezTo>
                  <a:cubicBezTo>
                    <a:pt x="8649201" y="235596"/>
                    <a:pt x="8668058" y="233915"/>
                    <a:pt x="8686410" y="234877"/>
                  </a:cubicBezTo>
                  <a:cubicBezTo>
                    <a:pt x="8786966" y="240146"/>
                    <a:pt x="8885480" y="249315"/>
                    <a:pt x="8980658" y="273001"/>
                  </a:cubicBezTo>
                  <a:cubicBezTo>
                    <a:pt x="9012626" y="280972"/>
                    <a:pt x="9052108" y="279035"/>
                    <a:pt x="9087625" y="282423"/>
                  </a:cubicBezTo>
                  <a:cubicBezTo>
                    <a:pt x="9120583" y="285484"/>
                    <a:pt x="9154319" y="287825"/>
                    <a:pt x="9186017" y="293875"/>
                  </a:cubicBezTo>
                  <a:cubicBezTo>
                    <a:pt x="9232288" y="302785"/>
                    <a:pt x="9275554" y="305815"/>
                    <a:pt x="9323931" y="302628"/>
                  </a:cubicBezTo>
                  <a:cubicBezTo>
                    <a:pt x="9370084" y="299705"/>
                    <a:pt x="9419491" y="304964"/>
                    <a:pt x="9467213" y="307275"/>
                  </a:cubicBezTo>
                  <a:cubicBezTo>
                    <a:pt x="9520438" y="309874"/>
                    <a:pt x="9573661" y="312473"/>
                    <a:pt x="9626826" y="316213"/>
                  </a:cubicBezTo>
                  <a:cubicBezTo>
                    <a:pt x="9648094" y="317708"/>
                    <a:pt x="9671915" y="326588"/>
                    <a:pt x="9689696" y="324467"/>
                  </a:cubicBezTo>
                  <a:cubicBezTo>
                    <a:pt x="9747117" y="317175"/>
                    <a:pt x="9803355" y="332523"/>
                    <a:pt x="9860526" y="329986"/>
                  </a:cubicBezTo>
                  <a:cubicBezTo>
                    <a:pt x="9888572" y="328594"/>
                    <a:pt x="9919723" y="338048"/>
                    <a:pt x="9949775" y="340386"/>
                  </a:cubicBezTo>
                  <a:cubicBezTo>
                    <a:pt x="9998886" y="344296"/>
                    <a:pt x="10048092" y="346302"/>
                    <a:pt x="10097252" y="349262"/>
                  </a:cubicBezTo>
                  <a:cubicBezTo>
                    <a:pt x="10113390" y="350297"/>
                    <a:pt x="10129133" y="351886"/>
                    <a:pt x="10145261" y="353113"/>
                  </a:cubicBezTo>
                  <a:cubicBezTo>
                    <a:pt x="10159555" y="354243"/>
                    <a:pt x="10174512" y="356743"/>
                    <a:pt x="10188159" y="356124"/>
                  </a:cubicBezTo>
                  <a:cubicBezTo>
                    <a:pt x="10237589" y="353944"/>
                    <a:pt x="10286441" y="348682"/>
                    <a:pt x="10336144" y="348235"/>
                  </a:cubicBezTo>
                  <a:cubicBezTo>
                    <a:pt x="10379222" y="347822"/>
                    <a:pt x="10423443" y="353764"/>
                    <a:pt x="10466847" y="354131"/>
                  </a:cubicBezTo>
                  <a:cubicBezTo>
                    <a:pt x="10543353" y="354898"/>
                    <a:pt x="10619988" y="353190"/>
                    <a:pt x="10696514" y="353575"/>
                  </a:cubicBezTo>
                  <a:cubicBezTo>
                    <a:pt x="10713071" y="353680"/>
                    <a:pt x="10730069" y="359342"/>
                    <a:pt x="10746932" y="360606"/>
                  </a:cubicBezTo>
                  <a:cubicBezTo>
                    <a:pt x="10799731" y="364326"/>
                    <a:pt x="10852569" y="367289"/>
                    <a:pt x="10905388" y="370627"/>
                  </a:cubicBezTo>
                  <a:cubicBezTo>
                    <a:pt x="10935470" y="372396"/>
                    <a:pt x="10965963" y="373421"/>
                    <a:pt x="10995602" y="376691"/>
                  </a:cubicBezTo>
                  <a:cubicBezTo>
                    <a:pt x="11034750" y="381032"/>
                    <a:pt x="11070168" y="386324"/>
                    <a:pt x="11107647" y="373405"/>
                  </a:cubicBezTo>
                  <a:cubicBezTo>
                    <a:pt x="11165372" y="353347"/>
                    <a:pt x="11236837" y="366060"/>
                    <a:pt x="11302440" y="364156"/>
                  </a:cubicBezTo>
                  <a:cubicBezTo>
                    <a:pt x="11319394" y="363708"/>
                    <a:pt x="11336655" y="364422"/>
                    <a:pt x="11353613" y="363785"/>
                  </a:cubicBezTo>
                  <a:cubicBezTo>
                    <a:pt x="11384961" y="362566"/>
                    <a:pt x="11415955" y="360947"/>
                    <a:pt x="11447323" y="359346"/>
                  </a:cubicBezTo>
                  <a:cubicBezTo>
                    <a:pt x="11452855" y="359066"/>
                    <a:pt x="11459104" y="359200"/>
                    <a:pt x="11464292" y="358519"/>
                  </a:cubicBezTo>
                  <a:cubicBezTo>
                    <a:pt x="11512058" y="353010"/>
                    <a:pt x="11559143" y="346321"/>
                    <a:pt x="11607560" y="342370"/>
                  </a:cubicBezTo>
                  <a:cubicBezTo>
                    <a:pt x="11631218" y="340368"/>
                    <a:pt x="11657295" y="341352"/>
                    <a:pt x="11681426" y="344335"/>
                  </a:cubicBezTo>
                  <a:cubicBezTo>
                    <a:pt x="11751997" y="352993"/>
                    <a:pt x="11821986" y="358760"/>
                    <a:pt x="11893565" y="355261"/>
                  </a:cubicBezTo>
                  <a:cubicBezTo>
                    <a:pt x="11921973" y="353889"/>
                    <a:pt x="11953288" y="360300"/>
                    <a:pt x="11983290" y="363588"/>
                  </a:cubicBezTo>
                  <a:lnTo>
                    <a:pt x="12192000" y="388018"/>
                  </a:lnTo>
                  <a:lnTo>
                    <a:pt x="12192000" y="577115"/>
                  </a:lnTo>
                  <a:lnTo>
                    <a:pt x="12157329" y="588862"/>
                  </a:lnTo>
                  <a:cubicBezTo>
                    <a:pt x="12118393" y="608572"/>
                    <a:pt x="12109715" y="605637"/>
                    <a:pt x="12066948" y="586034"/>
                  </a:cubicBezTo>
                  <a:cubicBezTo>
                    <a:pt x="12016991" y="563193"/>
                    <a:pt x="11965119" y="541779"/>
                    <a:pt x="11911344" y="521599"/>
                  </a:cubicBezTo>
                  <a:cubicBezTo>
                    <a:pt x="11894383" y="515178"/>
                    <a:pt x="11869417" y="514060"/>
                    <a:pt x="11847823" y="511785"/>
                  </a:cubicBezTo>
                  <a:cubicBezTo>
                    <a:pt x="11811233" y="507768"/>
                    <a:pt x="11773630" y="501982"/>
                    <a:pt x="11737547" y="502380"/>
                  </a:cubicBezTo>
                  <a:cubicBezTo>
                    <a:pt x="11702930" y="502855"/>
                    <a:pt x="11668388" y="508866"/>
                    <a:pt x="11636052" y="514993"/>
                  </a:cubicBezTo>
                  <a:cubicBezTo>
                    <a:pt x="11545722" y="532199"/>
                    <a:pt x="11462455" y="555118"/>
                    <a:pt x="11394706" y="590867"/>
                  </a:cubicBezTo>
                  <a:cubicBezTo>
                    <a:pt x="11385999" y="595562"/>
                    <a:pt x="11369016" y="596581"/>
                    <a:pt x="11354978" y="597561"/>
                  </a:cubicBezTo>
                  <a:cubicBezTo>
                    <a:pt x="11332076" y="599224"/>
                    <a:pt x="11308448" y="600655"/>
                    <a:pt x="11285306" y="599825"/>
                  </a:cubicBezTo>
                  <a:cubicBezTo>
                    <a:pt x="11172906" y="595841"/>
                    <a:pt x="11083430" y="617861"/>
                    <a:pt x="11008528" y="656670"/>
                  </a:cubicBezTo>
                  <a:cubicBezTo>
                    <a:pt x="10986971" y="667750"/>
                    <a:pt x="10970753" y="668236"/>
                    <a:pt x="10948735" y="652964"/>
                  </a:cubicBezTo>
                  <a:cubicBezTo>
                    <a:pt x="10923173" y="635218"/>
                    <a:pt x="10885031" y="639705"/>
                    <a:pt x="10850698" y="641721"/>
                  </a:cubicBezTo>
                  <a:cubicBezTo>
                    <a:pt x="10815269" y="643680"/>
                    <a:pt x="10779458" y="645811"/>
                    <a:pt x="10744026" y="647769"/>
                  </a:cubicBezTo>
                  <a:cubicBezTo>
                    <a:pt x="10717832" y="649066"/>
                    <a:pt x="10692021" y="650003"/>
                    <a:pt x="10666160" y="651891"/>
                  </a:cubicBezTo>
                  <a:cubicBezTo>
                    <a:pt x="10585627" y="657783"/>
                    <a:pt x="10513854" y="650969"/>
                    <a:pt x="10450521" y="616552"/>
                  </a:cubicBezTo>
                  <a:cubicBezTo>
                    <a:pt x="10402221" y="590175"/>
                    <a:pt x="10339099" y="579806"/>
                    <a:pt x="10271192" y="583498"/>
                  </a:cubicBezTo>
                  <a:cubicBezTo>
                    <a:pt x="10262701" y="584006"/>
                    <a:pt x="10251859" y="587254"/>
                    <a:pt x="10246067" y="585423"/>
                  </a:cubicBezTo>
                  <a:cubicBezTo>
                    <a:pt x="10158786" y="558528"/>
                    <a:pt x="10086634" y="594049"/>
                    <a:pt x="10005027" y="592252"/>
                  </a:cubicBezTo>
                  <a:cubicBezTo>
                    <a:pt x="9969004" y="591507"/>
                    <a:pt x="9931565" y="603664"/>
                    <a:pt x="9898681" y="613195"/>
                  </a:cubicBezTo>
                  <a:cubicBezTo>
                    <a:pt x="9853463" y="626281"/>
                    <a:pt x="9813049" y="639042"/>
                    <a:pt x="9753225" y="629038"/>
                  </a:cubicBezTo>
                  <a:cubicBezTo>
                    <a:pt x="9693404" y="618845"/>
                    <a:pt x="9637675" y="628898"/>
                    <a:pt x="9591376" y="648601"/>
                  </a:cubicBezTo>
                  <a:cubicBezTo>
                    <a:pt x="9556001" y="663537"/>
                    <a:pt x="9518120" y="663077"/>
                    <a:pt x="9472860" y="655936"/>
                  </a:cubicBezTo>
                  <a:cubicBezTo>
                    <a:pt x="9416283" y="647056"/>
                    <a:pt x="9357217" y="643578"/>
                    <a:pt x="9299788" y="636945"/>
                  </a:cubicBezTo>
                  <a:cubicBezTo>
                    <a:pt x="9287347" y="635531"/>
                    <a:pt x="9271710" y="632039"/>
                    <a:pt x="9264605" y="627087"/>
                  </a:cubicBezTo>
                  <a:cubicBezTo>
                    <a:pt x="9177661" y="565680"/>
                    <a:pt x="9051076" y="558473"/>
                    <a:pt x="8926435" y="549269"/>
                  </a:cubicBezTo>
                  <a:cubicBezTo>
                    <a:pt x="8850925" y="543595"/>
                    <a:pt x="8774954" y="539613"/>
                    <a:pt x="8698934" y="536583"/>
                  </a:cubicBezTo>
                  <a:cubicBezTo>
                    <a:pt x="8673232" y="535428"/>
                    <a:pt x="8645916" y="537050"/>
                    <a:pt x="8622862" y="541563"/>
                  </a:cubicBezTo>
                  <a:cubicBezTo>
                    <a:pt x="8574890" y="551069"/>
                    <a:pt x="8530403" y="564380"/>
                    <a:pt x="8482784" y="574094"/>
                  </a:cubicBezTo>
                  <a:cubicBezTo>
                    <a:pt x="8464923" y="577929"/>
                    <a:pt x="8442157" y="576927"/>
                    <a:pt x="8421565" y="576610"/>
                  </a:cubicBezTo>
                  <a:cubicBezTo>
                    <a:pt x="8385152" y="576229"/>
                    <a:pt x="8345023" y="569546"/>
                    <a:pt x="8313469" y="574762"/>
                  </a:cubicBezTo>
                  <a:cubicBezTo>
                    <a:pt x="8231431" y="588203"/>
                    <a:pt x="8155671" y="580227"/>
                    <a:pt x="8079520" y="558685"/>
                  </a:cubicBezTo>
                  <a:cubicBezTo>
                    <a:pt x="7972906" y="528487"/>
                    <a:pt x="7870782" y="525043"/>
                    <a:pt x="7773327" y="558854"/>
                  </a:cubicBezTo>
                  <a:cubicBezTo>
                    <a:pt x="7729470" y="574107"/>
                    <a:pt x="7688069" y="563543"/>
                    <a:pt x="7652477" y="547561"/>
                  </a:cubicBezTo>
                  <a:cubicBezTo>
                    <a:pt x="7611494" y="529005"/>
                    <a:pt x="7570974" y="522685"/>
                    <a:pt x="7522274" y="532150"/>
                  </a:cubicBezTo>
                  <a:cubicBezTo>
                    <a:pt x="7511488" y="534257"/>
                    <a:pt x="7496511" y="532136"/>
                    <a:pt x="7484080" y="530532"/>
                  </a:cubicBezTo>
                  <a:cubicBezTo>
                    <a:pt x="7413133" y="522044"/>
                    <a:pt x="7341987" y="510303"/>
                    <a:pt x="7282277" y="540177"/>
                  </a:cubicBezTo>
                  <a:cubicBezTo>
                    <a:pt x="7270558" y="546051"/>
                    <a:pt x="7251336" y="547713"/>
                    <a:pt x="7235690" y="551282"/>
                  </a:cubicBezTo>
                  <a:cubicBezTo>
                    <a:pt x="7170161" y="565782"/>
                    <a:pt x="7172820" y="564203"/>
                    <a:pt x="7116339" y="539494"/>
                  </a:cubicBezTo>
                  <a:cubicBezTo>
                    <a:pt x="7086841" y="526502"/>
                    <a:pt x="7045980" y="512724"/>
                    <a:pt x="7011067" y="511848"/>
                  </a:cubicBezTo>
                  <a:cubicBezTo>
                    <a:pt x="6800473" y="506533"/>
                    <a:pt x="6601893" y="468653"/>
                    <a:pt x="6403234" y="432296"/>
                  </a:cubicBezTo>
                  <a:cubicBezTo>
                    <a:pt x="6280760" y="409851"/>
                    <a:pt x="6160432" y="402592"/>
                    <a:pt x="6036273" y="412301"/>
                  </a:cubicBezTo>
                  <a:cubicBezTo>
                    <a:pt x="5946471" y="419425"/>
                    <a:pt x="5863077" y="395593"/>
                    <a:pt x="5780467" y="377910"/>
                  </a:cubicBezTo>
                  <a:cubicBezTo>
                    <a:pt x="5763357" y="374343"/>
                    <a:pt x="5747757" y="363033"/>
                    <a:pt x="5739051" y="353609"/>
                  </a:cubicBezTo>
                  <a:cubicBezTo>
                    <a:pt x="5707675" y="320294"/>
                    <a:pt x="5653252" y="312483"/>
                    <a:pt x="5583566" y="321995"/>
                  </a:cubicBezTo>
                  <a:cubicBezTo>
                    <a:pt x="5528347" y="329404"/>
                    <a:pt x="5477716" y="340486"/>
                    <a:pt x="5432030" y="362512"/>
                  </a:cubicBezTo>
                  <a:cubicBezTo>
                    <a:pt x="5378421" y="388318"/>
                    <a:pt x="5322767" y="418026"/>
                    <a:pt x="5241398" y="425781"/>
                  </a:cubicBezTo>
                  <a:cubicBezTo>
                    <a:pt x="5206262" y="429089"/>
                    <a:pt x="5176131" y="428273"/>
                    <a:pt x="5139710" y="421022"/>
                  </a:cubicBezTo>
                  <a:cubicBezTo>
                    <a:pt x="5069048" y="407018"/>
                    <a:pt x="4997864" y="396037"/>
                    <a:pt x="4929402" y="424310"/>
                  </a:cubicBezTo>
                  <a:cubicBezTo>
                    <a:pt x="4891785" y="439890"/>
                    <a:pt x="4841650" y="448519"/>
                    <a:pt x="4782793" y="441046"/>
                  </a:cubicBezTo>
                  <a:cubicBezTo>
                    <a:pt x="4709316" y="431663"/>
                    <a:pt x="4641426" y="442031"/>
                    <a:pt x="4577594" y="459290"/>
                  </a:cubicBezTo>
                  <a:cubicBezTo>
                    <a:pt x="4554816" y="465538"/>
                    <a:pt x="4527069" y="468279"/>
                    <a:pt x="4500826" y="470529"/>
                  </a:cubicBezTo>
                  <a:cubicBezTo>
                    <a:pt x="4440199" y="475746"/>
                    <a:pt x="4379252" y="479993"/>
                    <a:pt x="4317973" y="483649"/>
                  </a:cubicBezTo>
                  <a:cubicBezTo>
                    <a:pt x="4267762" y="486741"/>
                    <a:pt x="4217264" y="488292"/>
                    <a:pt x="4166722" y="490602"/>
                  </a:cubicBezTo>
                  <a:cubicBezTo>
                    <a:pt x="4111394" y="493045"/>
                    <a:pt x="4067073" y="503124"/>
                    <a:pt x="4042814" y="530660"/>
                  </a:cubicBezTo>
                  <a:cubicBezTo>
                    <a:pt x="4034996" y="539407"/>
                    <a:pt x="4017001" y="545715"/>
                    <a:pt x="4002653" y="552594"/>
                  </a:cubicBezTo>
                  <a:cubicBezTo>
                    <a:pt x="3992459" y="557592"/>
                    <a:pt x="3979023" y="561086"/>
                    <a:pt x="3969549" y="566312"/>
                  </a:cubicBezTo>
                  <a:cubicBezTo>
                    <a:pt x="3919896" y="593854"/>
                    <a:pt x="3870968" y="621622"/>
                    <a:pt x="3821685" y="649183"/>
                  </a:cubicBezTo>
                  <a:cubicBezTo>
                    <a:pt x="3816761" y="651788"/>
                    <a:pt x="3811445" y="654943"/>
                    <a:pt x="3805138" y="655947"/>
                  </a:cubicBezTo>
                  <a:cubicBezTo>
                    <a:pt x="3739817" y="666451"/>
                    <a:pt x="3673801" y="676154"/>
                    <a:pt x="3609177" y="687459"/>
                  </a:cubicBezTo>
                  <a:cubicBezTo>
                    <a:pt x="3584288" y="691878"/>
                    <a:pt x="3558597" y="697589"/>
                    <a:pt x="3539727" y="706521"/>
                  </a:cubicBezTo>
                  <a:cubicBezTo>
                    <a:pt x="3496714" y="726780"/>
                    <a:pt x="3457268" y="749132"/>
                    <a:pt x="3396572" y="755681"/>
                  </a:cubicBezTo>
                  <a:cubicBezTo>
                    <a:pt x="3378807" y="757611"/>
                    <a:pt x="3357809" y="758036"/>
                    <a:pt x="3341054" y="754679"/>
                  </a:cubicBezTo>
                  <a:cubicBezTo>
                    <a:pt x="3272962" y="740809"/>
                    <a:pt x="3206471" y="724541"/>
                    <a:pt x="3138775" y="710120"/>
                  </a:cubicBezTo>
                  <a:cubicBezTo>
                    <a:pt x="3095820" y="701191"/>
                    <a:pt x="3056969" y="691141"/>
                    <a:pt x="3037283" y="666453"/>
                  </a:cubicBezTo>
                  <a:cubicBezTo>
                    <a:pt x="3031764" y="659487"/>
                    <a:pt x="3015626" y="651391"/>
                    <a:pt x="3002117" y="649347"/>
                  </a:cubicBezTo>
                  <a:cubicBezTo>
                    <a:pt x="2915220" y="636209"/>
                    <a:pt x="2829194" y="627503"/>
                    <a:pt x="2747294" y="652400"/>
                  </a:cubicBezTo>
                  <a:cubicBezTo>
                    <a:pt x="2730084" y="657794"/>
                    <a:pt x="2698519" y="656140"/>
                    <a:pt x="2676273" y="652304"/>
                  </a:cubicBezTo>
                  <a:cubicBezTo>
                    <a:pt x="2590546" y="637890"/>
                    <a:pt x="2508883" y="630176"/>
                    <a:pt x="2432360" y="657836"/>
                  </a:cubicBezTo>
                  <a:cubicBezTo>
                    <a:pt x="2423352" y="661179"/>
                    <a:pt x="2395274" y="656272"/>
                    <a:pt x="2382311" y="650824"/>
                  </a:cubicBezTo>
                  <a:cubicBezTo>
                    <a:pt x="2257393" y="597728"/>
                    <a:pt x="2187724" y="592930"/>
                    <a:pt x="2055134" y="630053"/>
                  </a:cubicBezTo>
                  <a:cubicBezTo>
                    <a:pt x="2046542" y="632464"/>
                    <a:pt x="2035364" y="635121"/>
                    <a:pt x="2031829" y="639324"/>
                  </a:cubicBezTo>
                  <a:cubicBezTo>
                    <a:pt x="2007977" y="666120"/>
                    <a:pt x="1960229" y="664380"/>
                    <a:pt x="1912764" y="664183"/>
                  </a:cubicBezTo>
                  <a:cubicBezTo>
                    <a:pt x="1860521" y="663924"/>
                    <a:pt x="1808236" y="664426"/>
                    <a:pt x="1755637" y="663960"/>
                  </a:cubicBezTo>
                  <a:cubicBezTo>
                    <a:pt x="1746439" y="663859"/>
                    <a:pt x="1736243" y="661799"/>
                    <a:pt x="1727159" y="659605"/>
                  </a:cubicBezTo>
                  <a:cubicBezTo>
                    <a:pt x="1692256" y="651480"/>
                    <a:pt x="1658604" y="640559"/>
                    <a:pt x="1622470" y="634850"/>
                  </a:cubicBezTo>
                  <a:cubicBezTo>
                    <a:pt x="1544362" y="622552"/>
                    <a:pt x="1469248" y="602210"/>
                    <a:pt x="1385955" y="604522"/>
                  </a:cubicBezTo>
                  <a:cubicBezTo>
                    <a:pt x="1371585" y="604913"/>
                    <a:pt x="1355357" y="598530"/>
                    <a:pt x="1340055" y="595629"/>
                  </a:cubicBezTo>
                  <a:cubicBezTo>
                    <a:pt x="1312351" y="590552"/>
                    <a:pt x="1285460" y="583993"/>
                    <a:pt x="1257271" y="581180"/>
                  </a:cubicBezTo>
                  <a:cubicBezTo>
                    <a:pt x="1182583" y="573830"/>
                    <a:pt x="1107142" y="566824"/>
                    <a:pt x="1031914" y="562692"/>
                  </a:cubicBezTo>
                  <a:cubicBezTo>
                    <a:pt x="995593" y="560597"/>
                    <a:pt x="958880" y="565923"/>
                    <a:pt x="922031" y="566853"/>
                  </a:cubicBezTo>
                  <a:cubicBezTo>
                    <a:pt x="905446" y="567320"/>
                    <a:pt x="878533" y="568199"/>
                    <a:pt x="873250" y="563724"/>
                  </a:cubicBezTo>
                  <a:cubicBezTo>
                    <a:pt x="832343" y="529722"/>
                    <a:pt x="772202" y="532674"/>
                    <a:pt x="711627" y="529880"/>
                  </a:cubicBezTo>
                  <a:cubicBezTo>
                    <a:pt x="577999" y="523641"/>
                    <a:pt x="447408" y="543696"/>
                    <a:pt x="311112" y="525106"/>
                  </a:cubicBezTo>
                  <a:cubicBezTo>
                    <a:pt x="271645" y="519795"/>
                    <a:pt x="226936" y="530235"/>
                    <a:pt x="184145" y="532188"/>
                  </a:cubicBezTo>
                  <a:cubicBezTo>
                    <a:pt x="162015" y="533128"/>
                    <a:pt x="137665" y="534333"/>
                    <a:pt x="116886" y="530572"/>
                  </a:cubicBezTo>
                  <a:cubicBezTo>
                    <a:pt x="84810" y="524693"/>
                    <a:pt x="54011" y="515448"/>
                    <a:pt x="23941" y="506433"/>
                  </a:cubicBezTo>
                  <a:lnTo>
                    <a:pt x="0" y="502149"/>
                  </a:lnTo>
                  <a:close/>
                </a:path>
              </a:pathLst>
            </a:custGeom>
            <a:blipFill>
              <a:blip r:embed="rId3">
                <a:alphaModFix amt="57000"/>
                <a:extLst>
                  <a:ext uri="{28A0092B-C50C-407E-A947-70E740481C1C}">
                    <a14:useLocalDpi xmlns:a14="http://schemas.microsoft.com/office/drawing/2010/main" val="0"/>
                  </a:ext>
                </a:extLst>
              </a:blip>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264102050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fade">
                                      <p:cBhvr>
                                        <p:cTn id="7"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70A5ADEB-CE86-49D4-812F-2755A894D07B}"/>
              </a:ext>
            </a:extLst>
          </p:cNvPr>
          <p:cNvSpPr txBox="1"/>
          <p:nvPr/>
        </p:nvSpPr>
        <p:spPr>
          <a:xfrm>
            <a:off x="866085" y="1375790"/>
            <a:ext cx="6181202" cy="3866315"/>
          </a:xfrm>
          <a:prstGeom prst="rect">
            <a:avLst/>
          </a:prstGeom>
          <a:noFill/>
        </p:spPr>
        <p:txBody>
          <a:bodyPr wrap="square" rtlCol="0">
            <a:spAutoFit/>
          </a:bodyPr>
          <a:lstStyle/>
          <a:p>
            <a:pPr>
              <a:lnSpc>
                <a:spcPct val="130000"/>
              </a:lnSpc>
            </a:pPr>
            <a:r>
              <a:rPr lang="en-US" sz="3600" b="0" i="0" dirty="0">
                <a:effectLst/>
                <a:latin typeface="Google Sans"/>
              </a:rPr>
              <a:t>Description of the Business</a:t>
            </a:r>
            <a:endParaRPr lang="en-IN" sz="3600" i="0" dirty="0">
              <a:effectLst/>
              <a:latin typeface="Inter V" panose="02000503000000020004" pitchFamily="2" charset="0"/>
              <a:ea typeface="Inter V" panose="02000503000000020004" pitchFamily="2" charset="0"/>
              <a:cs typeface="Inter V" panose="02000503000000020004" pitchFamily="2" charset="0"/>
            </a:endParaRPr>
          </a:p>
          <a:p>
            <a:pPr>
              <a:lnSpc>
                <a:spcPct val="130000"/>
              </a:lnSpc>
            </a:pPr>
            <a:r>
              <a:rPr lang="en-US" sz="1400" b="0" i="0" dirty="0">
                <a:effectLst/>
                <a:latin typeface="Inter V" panose="02000503000000020004" charset="0"/>
                <a:ea typeface="Inter V" panose="02000503000000020004" charset="0"/>
                <a:cs typeface="Inter V" panose="02000503000000020004" charset="0"/>
              </a:rPr>
              <a:t>Apple Inc. is a multinational technology company that designs, manufactures, and sells consumer electronics, software, and online services. The company is best known for its innovative products, including the iPhone, iPad, Mac, Apple Watch, and Apple </a:t>
            </a:r>
            <a:r>
              <a:rPr lang="en-US" sz="1400" b="0" i="0" dirty="0" err="1">
                <a:effectLst/>
                <a:latin typeface="Inter V" panose="02000503000000020004" charset="0"/>
                <a:ea typeface="Inter V" panose="02000503000000020004" charset="0"/>
                <a:cs typeface="Inter V" panose="02000503000000020004" charset="0"/>
              </a:rPr>
              <a:t>TV.In</a:t>
            </a:r>
            <a:r>
              <a:rPr lang="en-US" sz="1400" b="0" i="0" dirty="0">
                <a:effectLst/>
                <a:latin typeface="Inter V" panose="02000503000000020004" charset="0"/>
                <a:ea typeface="Inter V" panose="02000503000000020004" charset="0"/>
                <a:cs typeface="Inter V" panose="02000503000000020004" charset="0"/>
              </a:rPr>
              <a:t> addition to its hardware, Apple offers a range of services such as the App Store, Apple Music, iCloud, and Apple Pay. These services provide users with access to a wide variety of apps, music, storage, and payment </a:t>
            </a:r>
            <a:r>
              <a:rPr lang="en-US" sz="1400" b="0" i="0" dirty="0" err="1">
                <a:effectLst/>
                <a:latin typeface="Inter V" panose="02000503000000020004" charset="0"/>
                <a:ea typeface="Inter V" panose="02000503000000020004" charset="0"/>
                <a:cs typeface="Inter V" panose="02000503000000020004" charset="0"/>
              </a:rPr>
              <a:t>solutions.Apple's</a:t>
            </a:r>
            <a:r>
              <a:rPr lang="en-US" sz="1400" b="0" i="0" dirty="0">
                <a:effectLst/>
                <a:latin typeface="Inter V" panose="02000503000000020004" charset="0"/>
                <a:ea typeface="Inter V" panose="02000503000000020004" charset="0"/>
                <a:cs typeface="Inter V" panose="02000503000000020004" charset="0"/>
              </a:rPr>
              <a:t> target market primarily consists of individuals and businesses who value high-quality, user-friendly technology products. The company has a strong brand presence and a loyal customer base that spans across the globe</a:t>
            </a:r>
            <a:r>
              <a:rPr lang="en-US" sz="1400" b="0" i="0" dirty="0">
                <a:solidFill>
                  <a:srgbClr val="D1D5DB"/>
                </a:solidFill>
                <a:effectLst/>
                <a:latin typeface="Inter V" panose="02000503000000020004" charset="0"/>
                <a:ea typeface="Inter V" panose="02000503000000020004" charset="0"/>
                <a:cs typeface="Inter V" panose="02000503000000020004" charset="0"/>
              </a:rPr>
              <a:t>.</a:t>
            </a:r>
            <a:endParaRPr lang="en-IN" sz="1400" dirty="0">
              <a:solidFill>
                <a:schemeClr val="bg1">
                  <a:lumMod val="95000"/>
                </a:schemeClr>
              </a:solidFill>
              <a:latin typeface="Inter V" panose="02000503000000020004" charset="0"/>
              <a:ea typeface="Inter V" panose="02000503000000020004" charset="0"/>
              <a:cs typeface="Inter V" panose="02000503000000020004" charset="0"/>
            </a:endParaRPr>
          </a:p>
        </p:txBody>
      </p:sp>
      <p:pic>
        <p:nvPicPr>
          <p:cNvPr id="29" name="Picture Placeholder 28" descr="A picture containing light&#10;&#10;Description automatically generated">
            <a:extLst>
              <a:ext uri="{FF2B5EF4-FFF2-40B4-BE49-F238E27FC236}">
                <a16:creationId xmlns:a16="http://schemas.microsoft.com/office/drawing/2014/main" id="{926C3216-BC13-406D-BEB6-74F488AAFFB0}"/>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l="5814" t="6478" r="5814" b="1600"/>
          <a:stretch/>
        </p:blipFill>
        <p:spPr>
          <a:xfrm>
            <a:off x="6862763" y="1485901"/>
            <a:ext cx="4104000" cy="4070327"/>
          </a:xfrm>
        </p:spPr>
      </p:pic>
      <p:cxnSp>
        <p:nvCxnSpPr>
          <p:cNvPr id="22" name="Straight Connector 21">
            <a:extLst>
              <a:ext uri="{FF2B5EF4-FFF2-40B4-BE49-F238E27FC236}">
                <a16:creationId xmlns:a16="http://schemas.microsoft.com/office/drawing/2014/main" id="{A5EC67B0-D741-43C8-BAD1-60CC2D9C6ECC}"/>
              </a:ext>
            </a:extLst>
          </p:cNvPr>
          <p:cNvCxnSpPr>
            <a:cxnSpLocks/>
          </p:cNvCxnSpPr>
          <p:nvPr/>
        </p:nvCxnSpPr>
        <p:spPr>
          <a:xfrm>
            <a:off x="0" y="6308725"/>
            <a:ext cx="9924176"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5167038"/>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p:cTn id="7" dur="1000" fill="hold"/>
                                        <p:tgtEl>
                                          <p:spTgt spid="29"/>
                                        </p:tgtEl>
                                        <p:attrNameLst>
                                          <p:attrName>ppt_w</p:attrName>
                                        </p:attrNameLst>
                                      </p:cBhvr>
                                      <p:tavLst>
                                        <p:tav tm="0">
                                          <p:val>
                                            <p:fltVal val="0"/>
                                          </p:val>
                                        </p:tav>
                                        <p:tav tm="100000">
                                          <p:val>
                                            <p:strVal val="#ppt_w"/>
                                          </p:val>
                                        </p:tav>
                                      </p:tavLst>
                                    </p:anim>
                                    <p:anim calcmode="lin" valueType="num">
                                      <p:cBhvr>
                                        <p:cTn id="8" dur="1000" fill="hold"/>
                                        <p:tgtEl>
                                          <p:spTgt spid="29"/>
                                        </p:tgtEl>
                                        <p:attrNameLst>
                                          <p:attrName>ppt_h</p:attrName>
                                        </p:attrNameLst>
                                      </p:cBhvr>
                                      <p:tavLst>
                                        <p:tav tm="0">
                                          <p:val>
                                            <p:fltVal val="0"/>
                                          </p:val>
                                        </p:tav>
                                        <p:tav tm="100000">
                                          <p:val>
                                            <p:strVal val="#ppt_h"/>
                                          </p:val>
                                        </p:tav>
                                      </p:tavLst>
                                    </p:anim>
                                    <p:anim calcmode="lin" valueType="num">
                                      <p:cBhvr>
                                        <p:cTn id="9" dur="1000" fill="hold"/>
                                        <p:tgtEl>
                                          <p:spTgt spid="29"/>
                                        </p:tgtEl>
                                        <p:attrNameLst>
                                          <p:attrName>style.rotation</p:attrName>
                                        </p:attrNameLst>
                                      </p:cBhvr>
                                      <p:tavLst>
                                        <p:tav tm="0">
                                          <p:val>
                                            <p:fltVal val="90"/>
                                          </p:val>
                                        </p:tav>
                                        <p:tav tm="100000">
                                          <p:val>
                                            <p:fltVal val="0"/>
                                          </p:val>
                                        </p:tav>
                                      </p:tavLst>
                                    </p:anim>
                                    <p:animEffect transition="in" filter="fade">
                                      <p:cBhvr>
                                        <p:cTn id="10" dur="10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70A5ADEB-CE86-49D4-812F-2755A894D07B}"/>
              </a:ext>
            </a:extLst>
          </p:cNvPr>
          <p:cNvSpPr txBox="1"/>
          <p:nvPr/>
        </p:nvSpPr>
        <p:spPr>
          <a:xfrm>
            <a:off x="866085" y="1375790"/>
            <a:ext cx="5402262" cy="2382062"/>
          </a:xfrm>
          <a:prstGeom prst="rect">
            <a:avLst/>
          </a:prstGeom>
          <a:noFill/>
        </p:spPr>
        <p:txBody>
          <a:bodyPr wrap="square" rtlCol="0">
            <a:spAutoFit/>
          </a:bodyPr>
          <a:lstStyle/>
          <a:p>
            <a:pPr>
              <a:lnSpc>
                <a:spcPct val="130000"/>
              </a:lnSpc>
            </a:pPr>
            <a:r>
              <a:rPr lang="en-US" sz="3600" dirty="0">
                <a:latin typeface="Google Sans"/>
              </a:rPr>
              <a:t>Current </a:t>
            </a:r>
            <a:r>
              <a:rPr lang="en-US" sz="3600" b="0" i="0" dirty="0">
                <a:effectLst/>
                <a:latin typeface="Google Sans"/>
              </a:rPr>
              <a:t>Business</a:t>
            </a:r>
          </a:p>
          <a:p>
            <a:pPr>
              <a:lnSpc>
                <a:spcPct val="130000"/>
              </a:lnSpc>
            </a:pPr>
            <a:r>
              <a:rPr lang="en-US" sz="1600" dirty="0">
                <a:latin typeface="Google Sans"/>
                <a:ea typeface="Inter V" panose="02000503000000020004" pitchFamily="2" charset="0"/>
                <a:cs typeface="Inter V" panose="02000503000000020004" pitchFamily="2" charset="0"/>
              </a:rPr>
              <a:t>Product Release</a:t>
            </a:r>
            <a:endParaRPr lang="en-IN" sz="1600" i="0" dirty="0">
              <a:effectLst/>
              <a:latin typeface="Inter V" panose="02000503000000020004" pitchFamily="2" charset="0"/>
              <a:ea typeface="Inter V" panose="02000503000000020004" pitchFamily="2" charset="0"/>
              <a:cs typeface="Inter V" panose="02000503000000020004" pitchFamily="2" charset="0"/>
            </a:endParaRPr>
          </a:p>
          <a:p>
            <a:pPr marL="171450" indent="-171450">
              <a:lnSpc>
                <a:spcPct val="130000"/>
              </a:lnSpc>
              <a:buFont typeface="Arial" panose="020B0604020202020204" pitchFamily="34" charset="0"/>
              <a:buChar char="•"/>
            </a:pPr>
            <a:r>
              <a:rPr lang="en-US" sz="1600" b="0" i="0" dirty="0">
                <a:effectLst/>
                <a:latin typeface="Inter V" panose="02000503000000020004" charset="0"/>
                <a:ea typeface="Inter V" panose="02000503000000020004" charset="0"/>
                <a:cs typeface="Inter V" panose="02000503000000020004" charset="0"/>
              </a:rPr>
              <a:t>iPad Pro 12.9-inch : A new 12.9-inch iPad Pro is expected to be released in March 2024. It is rumored to have a mini-LED display, an M3 chip, and a new design.</a:t>
            </a:r>
          </a:p>
        </p:txBody>
      </p:sp>
      <p:cxnSp>
        <p:nvCxnSpPr>
          <p:cNvPr id="22" name="Straight Connector 21">
            <a:extLst>
              <a:ext uri="{FF2B5EF4-FFF2-40B4-BE49-F238E27FC236}">
                <a16:creationId xmlns:a16="http://schemas.microsoft.com/office/drawing/2014/main" id="{A5EC67B0-D741-43C8-BAD1-60CC2D9C6ECC}"/>
              </a:ext>
            </a:extLst>
          </p:cNvPr>
          <p:cNvCxnSpPr>
            <a:cxnSpLocks/>
          </p:cNvCxnSpPr>
          <p:nvPr/>
        </p:nvCxnSpPr>
        <p:spPr>
          <a:xfrm>
            <a:off x="0" y="6308725"/>
            <a:ext cx="9924176"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6" name="Picture Placeholder 5">
            <a:extLst>
              <a:ext uri="{FF2B5EF4-FFF2-40B4-BE49-F238E27FC236}">
                <a16:creationId xmlns:a16="http://schemas.microsoft.com/office/drawing/2014/main" id="{B1C72F62-78F4-078A-2DCD-614178BC46FB}"/>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516" b="516"/>
          <a:stretch/>
        </p:blipFill>
        <p:spPr>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235257348"/>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randombar(horizont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Rectangle: Rounded Corners 67">
            <a:extLst>
              <a:ext uri="{FF2B5EF4-FFF2-40B4-BE49-F238E27FC236}">
                <a16:creationId xmlns:a16="http://schemas.microsoft.com/office/drawing/2014/main" id="{27491EB0-A534-42C6-8D21-3964B0D7C43C}"/>
              </a:ext>
            </a:extLst>
          </p:cNvPr>
          <p:cNvSpPr/>
          <p:nvPr/>
        </p:nvSpPr>
        <p:spPr>
          <a:xfrm>
            <a:off x="5526812" y="2626297"/>
            <a:ext cx="2652988" cy="2365700"/>
          </a:xfrm>
          <a:prstGeom prst="roundRect">
            <a:avLst>
              <a:gd name="adj" fmla="val 6008"/>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70" name="Rectangle: Rounded Corners 69">
            <a:extLst>
              <a:ext uri="{FF2B5EF4-FFF2-40B4-BE49-F238E27FC236}">
                <a16:creationId xmlns:a16="http://schemas.microsoft.com/office/drawing/2014/main" id="{0D851BCD-38E4-490C-8052-E22213A86987}"/>
              </a:ext>
            </a:extLst>
          </p:cNvPr>
          <p:cNvSpPr/>
          <p:nvPr/>
        </p:nvSpPr>
        <p:spPr>
          <a:xfrm>
            <a:off x="2582082" y="2626297"/>
            <a:ext cx="1326494" cy="1182850"/>
          </a:xfrm>
          <a:prstGeom prst="roundRect">
            <a:avLst>
              <a:gd name="adj" fmla="val 10448"/>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72" name="Rectangle: Rounded Corners 71">
            <a:extLst>
              <a:ext uri="{FF2B5EF4-FFF2-40B4-BE49-F238E27FC236}">
                <a16:creationId xmlns:a16="http://schemas.microsoft.com/office/drawing/2014/main" id="{419DCF88-50E3-4B86-B400-9654D10B72A1}"/>
              </a:ext>
            </a:extLst>
          </p:cNvPr>
          <p:cNvSpPr/>
          <p:nvPr/>
        </p:nvSpPr>
        <p:spPr>
          <a:xfrm>
            <a:off x="9798036" y="3799535"/>
            <a:ext cx="1326494" cy="1182850"/>
          </a:xfrm>
          <a:prstGeom prst="roundRect">
            <a:avLst>
              <a:gd name="adj" fmla="val 10571"/>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73" name="Rectangle: Rounded Corners 72">
            <a:extLst>
              <a:ext uri="{FF2B5EF4-FFF2-40B4-BE49-F238E27FC236}">
                <a16:creationId xmlns:a16="http://schemas.microsoft.com/office/drawing/2014/main" id="{9D826ED8-1651-4404-ABD6-1E2E9FB560EC}"/>
              </a:ext>
            </a:extLst>
          </p:cNvPr>
          <p:cNvSpPr/>
          <p:nvPr/>
        </p:nvSpPr>
        <p:spPr>
          <a:xfrm>
            <a:off x="9798034" y="5122071"/>
            <a:ext cx="1326494" cy="1182850"/>
          </a:xfrm>
          <a:prstGeom prst="roundRect">
            <a:avLst>
              <a:gd name="adj" fmla="val 8598"/>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74" name="Rectangle: Rounded Corners 73">
            <a:extLst>
              <a:ext uri="{FF2B5EF4-FFF2-40B4-BE49-F238E27FC236}">
                <a16:creationId xmlns:a16="http://schemas.microsoft.com/office/drawing/2014/main" id="{1BC5D541-CD19-4248-957D-92EF48B70B84}"/>
              </a:ext>
            </a:extLst>
          </p:cNvPr>
          <p:cNvSpPr/>
          <p:nvPr/>
        </p:nvSpPr>
        <p:spPr>
          <a:xfrm>
            <a:off x="7008065" y="5122071"/>
            <a:ext cx="2652988" cy="1182850"/>
          </a:xfrm>
          <a:prstGeom prst="roundRect">
            <a:avLst>
              <a:gd name="adj" fmla="val 11558"/>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76" name="Rectangle: Rounded Corners 75">
            <a:extLst>
              <a:ext uri="{FF2B5EF4-FFF2-40B4-BE49-F238E27FC236}">
                <a16:creationId xmlns:a16="http://schemas.microsoft.com/office/drawing/2014/main" id="{87559A21-7A65-44D2-A8BF-B1095CD2123D}"/>
              </a:ext>
            </a:extLst>
          </p:cNvPr>
          <p:cNvSpPr/>
          <p:nvPr/>
        </p:nvSpPr>
        <p:spPr>
          <a:xfrm rot="16200000">
            <a:off x="3543732" y="4458824"/>
            <a:ext cx="2365700" cy="1326494"/>
          </a:xfrm>
          <a:prstGeom prst="roundRect">
            <a:avLst>
              <a:gd name="adj" fmla="val 13515"/>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77" name="Rectangle: Rounded Corners 76">
            <a:extLst>
              <a:ext uri="{FF2B5EF4-FFF2-40B4-BE49-F238E27FC236}">
                <a16:creationId xmlns:a16="http://schemas.microsoft.com/office/drawing/2014/main" id="{F474B8C9-AD34-462B-A20C-B9248F350D2B}"/>
              </a:ext>
            </a:extLst>
          </p:cNvPr>
          <p:cNvSpPr/>
          <p:nvPr/>
        </p:nvSpPr>
        <p:spPr>
          <a:xfrm>
            <a:off x="2582082" y="1313371"/>
            <a:ext cx="1326494" cy="1182850"/>
          </a:xfrm>
          <a:prstGeom prst="roundRect">
            <a:avLst>
              <a:gd name="adj" fmla="val 12071"/>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80" name="Rectangle: Rounded Corners 79">
            <a:extLst>
              <a:ext uri="{FF2B5EF4-FFF2-40B4-BE49-F238E27FC236}">
                <a16:creationId xmlns:a16="http://schemas.microsoft.com/office/drawing/2014/main" id="{A569141A-DE29-4A02-BC3B-7378AF633506}"/>
              </a:ext>
            </a:extLst>
          </p:cNvPr>
          <p:cNvSpPr/>
          <p:nvPr/>
        </p:nvSpPr>
        <p:spPr>
          <a:xfrm>
            <a:off x="6935128" y="1313371"/>
            <a:ext cx="2717037" cy="1182850"/>
          </a:xfrm>
          <a:prstGeom prst="roundRect">
            <a:avLst>
              <a:gd name="adj" fmla="val 13038"/>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82" name="Rectangle: Rounded Corners 81">
            <a:extLst>
              <a:ext uri="{FF2B5EF4-FFF2-40B4-BE49-F238E27FC236}">
                <a16:creationId xmlns:a16="http://schemas.microsoft.com/office/drawing/2014/main" id="{3FA3FF5F-1EF2-4681-8DD5-3DCBA10CC9EE}"/>
              </a:ext>
            </a:extLst>
          </p:cNvPr>
          <p:cNvSpPr/>
          <p:nvPr/>
        </p:nvSpPr>
        <p:spPr>
          <a:xfrm rot="16200000">
            <a:off x="547869" y="1832974"/>
            <a:ext cx="2365700" cy="1326494"/>
          </a:xfrm>
          <a:prstGeom prst="roundRect">
            <a:avLst>
              <a:gd name="adj" fmla="val 13075"/>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60" name="TextBox 59">
            <a:extLst>
              <a:ext uri="{FF2B5EF4-FFF2-40B4-BE49-F238E27FC236}">
                <a16:creationId xmlns:a16="http://schemas.microsoft.com/office/drawing/2014/main" id="{86BC34B0-DB28-4CBE-BA98-8A353F673498}"/>
              </a:ext>
            </a:extLst>
          </p:cNvPr>
          <p:cNvSpPr txBox="1"/>
          <p:nvPr/>
        </p:nvSpPr>
        <p:spPr>
          <a:xfrm>
            <a:off x="3394869" y="346379"/>
            <a:ext cx="5402262" cy="743024"/>
          </a:xfrm>
          <a:prstGeom prst="rect">
            <a:avLst/>
          </a:prstGeom>
          <a:noFill/>
        </p:spPr>
        <p:txBody>
          <a:bodyPr wrap="square" rtlCol="0">
            <a:spAutoFit/>
          </a:bodyPr>
          <a:lstStyle/>
          <a:p>
            <a:pPr algn="ctr">
              <a:lnSpc>
                <a:spcPct val="130000"/>
              </a:lnSpc>
            </a:pPr>
            <a:r>
              <a:rPr lang="en-US" sz="3600" dirty="0">
                <a:solidFill>
                  <a:schemeClr val="bg1">
                    <a:lumMod val="95000"/>
                  </a:schemeClr>
                </a:solidFill>
                <a:latin typeface="Inter V" panose="02000503000000020004" pitchFamily="2" charset="0"/>
                <a:ea typeface="Inter V" panose="02000503000000020004" pitchFamily="2" charset="0"/>
                <a:cs typeface="Inter V" panose="02000503000000020004" pitchFamily="2" charset="0"/>
              </a:rPr>
              <a:t>F</a:t>
            </a:r>
            <a:r>
              <a:rPr lang="en-IN" sz="3600" dirty="0" err="1">
                <a:solidFill>
                  <a:schemeClr val="bg1">
                    <a:lumMod val="95000"/>
                  </a:schemeClr>
                </a:solidFill>
                <a:latin typeface="Inter V" panose="02000503000000020004" pitchFamily="2" charset="0"/>
                <a:ea typeface="Inter V" panose="02000503000000020004" pitchFamily="2" charset="0"/>
                <a:cs typeface="Inter V" panose="02000503000000020004" pitchFamily="2" charset="0"/>
              </a:rPr>
              <a:t>uture</a:t>
            </a:r>
            <a:r>
              <a:rPr lang="en-IN" sz="3600" dirty="0">
                <a:solidFill>
                  <a:schemeClr val="bg1">
                    <a:lumMod val="95000"/>
                  </a:schemeClr>
                </a:solidFill>
                <a:latin typeface="Inter V" panose="02000503000000020004" pitchFamily="2" charset="0"/>
                <a:ea typeface="Inter V" panose="02000503000000020004" pitchFamily="2" charset="0"/>
                <a:cs typeface="Inter V" panose="02000503000000020004" pitchFamily="2" charset="0"/>
              </a:rPr>
              <a:t> Plans</a:t>
            </a:r>
          </a:p>
        </p:txBody>
      </p:sp>
      <p:sp>
        <p:nvSpPr>
          <p:cNvPr id="6" name="Rectangle: Rounded Corners 5">
            <a:extLst>
              <a:ext uri="{FF2B5EF4-FFF2-40B4-BE49-F238E27FC236}">
                <a16:creationId xmlns:a16="http://schemas.microsoft.com/office/drawing/2014/main" id="{61CB8C14-117E-4F08-9DAE-2D452B11C736}"/>
              </a:ext>
            </a:extLst>
          </p:cNvPr>
          <p:cNvSpPr/>
          <p:nvPr/>
        </p:nvSpPr>
        <p:spPr>
          <a:xfrm>
            <a:off x="4054446" y="2626297"/>
            <a:ext cx="1326494" cy="1182850"/>
          </a:xfrm>
          <a:prstGeom prst="roundRect">
            <a:avLst>
              <a:gd name="adj" fmla="val 9708"/>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4" name="Rectangle: Rounded Corners 13">
            <a:extLst>
              <a:ext uri="{FF2B5EF4-FFF2-40B4-BE49-F238E27FC236}">
                <a16:creationId xmlns:a16="http://schemas.microsoft.com/office/drawing/2014/main" id="{68EBBC93-700E-4C6F-86F6-0D413350A3EA}"/>
              </a:ext>
            </a:extLst>
          </p:cNvPr>
          <p:cNvSpPr/>
          <p:nvPr/>
        </p:nvSpPr>
        <p:spPr>
          <a:xfrm>
            <a:off x="4054446" y="1313371"/>
            <a:ext cx="2725924" cy="1182850"/>
          </a:xfrm>
          <a:prstGeom prst="roundRect">
            <a:avLst>
              <a:gd name="adj" fmla="val 10571"/>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3" name="Rectangle: Rounded Corners 22">
            <a:extLst>
              <a:ext uri="{FF2B5EF4-FFF2-40B4-BE49-F238E27FC236}">
                <a16:creationId xmlns:a16="http://schemas.microsoft.com/office/drawing/2014/main" id="{2806679C-C773-4548-A6C7-9D6D43DB477E}"/>
              </a:ext>
            </a:extLst>
          </p:cNvPr>
          <p:cNvSpPr/>
          <p:nvPr/>
        </p:nvSpPr>
        <p:spPr>
          <a:xfrm>
            <a:off x="5526812" y="5122071"/>
            <a:ext cx="1326494" cy="1182850"/>
          </a:xfrm>
          <a:prstGeom prst="roundRect">
            <a:avLst>
              <a:gd name="adj" fmla="val 11064"/>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7" name="Rectangle: Rounded Corners 26">
            <a:extLst>
              <a:ext uri="{FF2B5EF4-FFF2-40B4-BE49-F238E27FC236}">
                <a16:creationId xmlns:a16="http://schemas.microsoft.com/office/drawing/2014/main" id="{3ACCE988-B7CC-4AF8-996A-A1E35499B3B0}"/>
              </a:ext>
            </a:extLst>
          </p:cNvPr>
          <p:cNvSpPr/>
          <p:nvPr/>
        </p:nvSpPr>
        <p:spPr>
          <a:xfrm rot="16200000">
            <a:off x="2062479" y="4458824"/>
            <a:ext cx="2365700" cy="1326494"/>
          </a:xfrm>
          <a:prstGeom prst="roundRect">
            <a:avLst>
              <a:gd name="adj" fmla="val 12195"/>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2" name="Rectangle: Rounded Corners 31">
            <a:extLst>
              <a:ext uri="{FF2B5EF4-FFF2-40B4-BE49-F238E27FC236}">
                <a16:creationId xmlns:a16="http://schemas.microsoft.com/office/drawing/2014/main" id="{D23B9D41-50D9-47B2-BC8A-6E89375120B7}"/>
              </a:ext>
            </a:extLst>
          </p:cNvPr>
          <p:cNvSpPr/>
          <p:nvPr/>
        </p:nvSpPr>
        <p:spPr>
          <a:xfrm rot="16200000">
            <a:off x="7789912" y="3140968"/>
            <a:ext cx="2365700" cy="1326494"/>
          </a:xfrm>
          <a:prstGeom prst="roundRect">
            <a:avLst>
              <a:gd name="adj" fmla="val 9556"/>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3" name="Rectangle: Rounded Corners 32">
            <a:extLst>
              <a:ext uri="{FF2B5EF4-FFF2-40B4-BE49-F238E27FC236}">
                <a16:creationId xmlns:a16="http://schemas.microsoft.com/office/drawing/2014/main" id="{17D49E4E-1B49-4117-ACDB-2EAB36CDE9CF}"/>
              </a:ext>
            </a:extLst>
          </p:cNvPr>
          <p:cNvSpPr/>
          <p:nvPr/>
        </p:nvSpPr>
        <p:spPr>
          <a:xfrm rot="16200000">
            <a:off x="9300120" y="1852160"/>
            <a:ext cx="2365700" cy="1326494"/>
          </a:xfrm>
          <a:prstGeom prst="roundRect">
            <a:avLst>
              <a:gd name="adj" fmla="val 13075"/>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3" name="Group 2">
            <a:extLst>
              <a:ext uri="{FF2B5EF4-FFF2-40B4-BE49-F238E27FC236}">
                <a16:creationId xmlns:a16="http://schemas.microsoft.com/office/drawing/2014/main" id="{67E7B21D-0506-4ECC-B696-C365D22ED929}"/>
              </a:ext>
            </a:extLst>
          </p:cNvPr>
          <p:cNvGrpSpPr/>
          <p:nvPr/>
        </p:nvGrpSpPr>
        <p:grpSpPr>
          <a:xfrm>
            <a:off x="2830063" y="4375688"/>
            <a:ext cx="848309" cy="1467004"/>
            <a:chOff x="2830063" y="4307108"/>
            <a:chExt cx="848309" cy="1467004"/>
          </a:xfrm>
        </p:grpSpPr>
        <p:sp>
          <p:nvSpPr>
            <p:cNvPr id="15" name="Graphic 12" descr="Lightning bolt with solid fill">
              <a:extLst>
                <a:ext uri="{FF2B5EF4-FFF2-40B4-BE49-F238E27FC236}">
                  <a16:creationId xmlns:a16="http://schemas.microsoft.com/office/drawing/2014/main" id="{FF81A573-DAFA-47B9-9091-D1359802E910}"/>
                </a:ext>
              </a:extLst>
            </p:cNvPr>
            <p:cNvSpPr/>
            <p:nvPr/>
          </p:nvSpPr>
          <p:spPr>
            <a:xfrm>
              <a:off x="3040066" y="4307108"/>
              <a:ext cx="428302" cy="875448"/>
            </a:xfrm>
            <a:custGeom>
              <a:avLst/>
              <a:gdLst>
                <a:gd name="connsiteX0" fmla="*/ 57150 w 381000"/>
                <a:gd name="connsiteY0" fmla="*/ 778764 h 778764"/>
                <a:gd name="connsiteX1" fmla="*/ 161925 w 381000"/>
                <a:gd name="connsiteY1" fmla="*/ 426339 h 778764"/>
                <a:gd name="connsiteX2" fmla="*/ 0 w 381000"/>
                <a:gd name="connsiteY2" fmla="*/ 426339 h 778764"/>
                <a:gd name="connsiteX3" fmla="*/ 80200 w 381000"/>
                <a:gd name="connsiteY3" fmla="*/ 0 h 778764"/>
                <a:gd name="connsiteX4" fmla="*/ 319850 w 381000"/>
                <a:gd name="connsiteY4" fmla="*/ 0 h 778764"/>
                <a:gd name="connsiteX5" fmla="*/ 219075 w 381000"/>
                <a:gd name="connsiteY5" fmla="*/ 312039 h 778764"/>
                <a:gd name="connsiteX6" fmla="*/ 381000 w 381000"/>
                <a:gd name="connsiteY6" fmla="*/ 312039 h 778764"/>
                <a:gd name="connsiteX7" fmla="*/ 57150 w 381000"/>
                <a:gd name="connsiteY7" fmla="*/ 778764 h 778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1000" h="778764">
                  <a:moveTo>
                    <a:pt x="57150" y="778764"/>
                  </a:moveTo>
                  <a:lnTo>
                    <a:pt x="161925" y="426339"/>
                  </a:lnTo>
                  <a:lnTo>
                    <a:pt x="0" y="426339"/>
                  </a:lnTo>
                  <a:lnTo>
                    <a:pt x="80200" y="0"/>
                  </a:lnTo>
                  <a:lnTo>
                    <a:pt x="319850" y="0"/>
                  </a:lnTo>
                  <a:lnTo>
                    <a:pt x="219075" y="312039"/>
                  </a:lnTo>
                  <a:lnTo>
                    <a:pt x="381000" y="312039"/>
                  </a:lnTo>
                  <a:lnTo>
                    <a:pt x="57150" y="778764"/>
                  </a:lnTo>
                  <a:close/>
                </a:path>
              </a:pathLst>
            </a:custGeom>
            <a:solidFill>
              <a:srgbClr val="00B050"/>
            </a:solidFill>
            <a:ln w="9525" cap="flat">
              <a:noFill/>
              <a:prstDash val="solid"/>
              <a:miter/>
            </a:ln>
          </p:spPr>
          <p:txBody>
            <a:bodyPr rtlCol="0" anchor="ctr"/>
            <a:lstStyle/>
            <a:p>
              <a:endParaRPr lang="en-IN" dirty="0"/>
            </a:p>
          </p:txBody>
        </p:sp>
        <p:sp>
          <p:nvSpPr>
            <p:cNvPr id="31" name="TextBox 30">
              <a:extLst>
                <a:ext uri="{FF2B5EF4-FFF2-40B4-BE49-F238E27FC236}">
                  <a16:creationId xmlns:a16="http://schemas.microsoft.com/office/drawing/2014/main" id="{CBC98938-FAF4-4A28-81BD-95F912FE90EC}"/>
                </a:ext>
              </a:extLst>
            </p:cNvPr>
            <p:cNvSpPr txBox="1"/>
            <p:nvPr/>
          </p:nvSpPr>
          <p:spPr>
            <a:xfrm>
              <a:off x="2830063" y="5292505"/>
              <a:ext cx="848309" cy="481607"/>
            </a:xfrm>
            <a:prstGeom prst="rect">
              <a:avLst/>
            </a:prstGeom>
            <a:noFill/>
          </p:spPr>
          <p:txBody>
            <a:bodyPr wrap="square" rtlCol="0">
              <a:spAutoFit/>
            </a:bodyPr>
            <a:lstStyle/>
            <a:p>
              <a:pPr algn="ctr">
                <a:lnSpc>
                  <a:spcPct val="120000"/>
                </a:lnSpc>
              </a:pPr>
              <a:r>
                <a:rPr lang="en-IN" sz="1100" dirty="0">
                  <a:solidFill>
                    <a:schemeClr val="bg1"/>
                  </a:solidFill>
                  <a:latin typeface="Inter V" panose="02000503000000020004" pitchFamily="2" charset="0"/>
                  <a:ea typeface="Inter V" panose="02000503000000020004" pitchFamily="2" charset="0"/>
                  <a:cs typeface="Inter V" panose="02000503000000020004" pitchFamily="2" charset="0"/>
                </a:rPr>
                <a:t>Fast</a:t>
              </a:r>
            </a:p>
            <a:p>
              <a:pPr algn="ctr">
                <a:lnSpc>
                  <a:spcPct val="120000"/>
                </a:lnSpc>
              </a:pPr>
              <a:r>
                <a:rPr lang="en-IN" sz="1100" dirty="0">
                  <a:solidFill>
                    <a:schemeClr val="bg1"/>
                  </a:solidFill>
                  <a:latin typeface="Inter V" panose="02000503000000020004" pitchFamily="2" charset="0"/>
                  <a:ea typeface="Inter V" panose="02000503000000020004" pitchFamily="2" charset="0"/>
                  <a:cs typeface="Inter V" panose="02000503000000020004" pitchFamily="2" charset="0"/>
                </a:rPr>
                <a:t>Charging</a:t>
              </a:r>
            </a:p>
          </p:txBody>
        </p:sp>
      </p:grpSp>
      <p:grpSp>
        <p:nvGrpSpPr>
          <p:cNvPr id="42" name="Group 41">
            <a:extLst>
              <a:ext uri="{FF2B5EF4-FFF2-40B4-BE49-F238E27FC236}">
                <a16:creationId xmlns:a16="http://schemas.microsoft.com/office/drawing/2014/main" id="{F6EB35C8-6E15-4AE9-92C2-B45AB3D14673}"/>
              </a:ext>
            </a:extLst>
          </p:cNvPr>
          <p:cNvGrpSpPr/>
          <p:nvPr/>
        </p:nvGrpSpPr>
        <p:grpSpPr>
          <a:xfrm>
            <a:off x="4054654" y="1514053"/>
            <a:ext cx="2725566" cy="471851"/>
            <a:chOff x="3045617" y="1100345"/>
            <a:chExt cx="2966015" cy="513478"/>
          </a:xfrm>
        </p:grpSpPr>
        <p:sp>
          <p:nvSpPr>
            <p:cNvPr id="36" name="Freeform: Shape 35" descr="Heartbeat with solid fill">
              <a:extLst>
                <a:ext uri="{FF2B5EF4-FFF2-40B4-BE49-F238E27FC236}">
                  <a16:creationId xmlns:a16="http://schemas.microsoft.com/office/drawing/2014/main" id="{C39164E1-C2E0-4082-9E6B-23DB3FE4EA0F}"/>
                </a:ext>
              </a:extLst>
            </p:cNvPr>
            <p:cNvSpPr/>
            <p:nvPr/>
          </p:nvSpPr>
          <p:spPr>
            <a:xfrm>
              <a:off x="3795167" y="1100345"/>
              <a:ext cx="1466850" cy="513478"/>
            </a:xfrm>
            <a:custGeom>
              <a:avLst/>
              <a:gdLst>
                <a:gd name="connsiteX0" fmla="*/ 248602 w 1466850"/>
                <a:gd name="connsiteY0" fmla="*/ 80 h 513478"/>
                <a:gd name="connsiteX1" fmla="*/ 274320 w 1466850"/>
                <a:gd name="connsiteY1" fmla="*/ 22940 h 513478"/>
                <a:gd name="connsiteX2" fmla="*/ 340995 w 1466850"/>
                <a:gd name="connsiteY2" fmla="*/ 380128 h 513478"/>
                <a:gd name="connsiteX3" fmla="*/ 438150 w 1466850"/>
                <a:gd name="connsiteY3" fmla="*/ 122953 h 513478"/>
                <a:gd name="connsiteX4" fmla="*/ 465773 w 1466850"/>
                <a:gd name="connsiteY4" fmla="*/ 104855 h 513478"/>
                <a:gd name="connsiteX5" fmla="*/ 492443 w 1466850"/>
                <a:gd name="connsiteY5" fmla="*/ 125810 h 513478"/>
                <a:gd name="connsiteX6" fmla="*/ 546735 w 1466850"/>
                <a:gd name="connsiteY6" fmla="*/ 303928 h 513478"/>
                <a:gd name="connsiteX7" fmla="*/ 607695 w 1466850"/>
                <a:gd name="connsiteY7" fmla="*/ 237253 h 513478"/>
                <a:gd name="connsiteX8" fmla="*/ 628650 w 1466850"/>
                <a:gd name="connsiteY8" fmla="*/ 227728 h 513478"/>
                <a:gd name="connsiteX9" fmla="*/ 704850 w 1466850"/>
                <a:gd name="connsiteY9" fmla="*/ 227728 h 513478"/>
                <a:gd name="connsiteX10" fmla="*/ 762000 w 1466850"/>
                <a:gd name="connsiteY10" fmla="*/ 227728 h 513478"/>
                <a:gd name="connsiteX11" fmla="*/ 855345 w 1466850"/>
                <a:gd name="connsiteY11" fmla="*/ 227728 h 513478"/>
                <a:gd name="connsiteX12" fmla="*/ 924878 w 1466850"/>
                <a:gd name="connsiteY12" fmla="*/ 19130 h 513478"/>
                <a:gd name="connsiteX13" fmla="*/ 953452 w 1466850"/>
                <a:gd name="connsiteY13" fmla="*/ 80 h 513478"/>
                <a:gd name="connsiteX14" fmla="*/ 979170 w 1466850"/>
                <a:gd name="connsiteY14" fmla="*/ 22940 h 513478"/>
                <a:gd name="connsiteX15" fmla="*/ 1045845 w 1466850"/>
                <a:gd name="connsiteY15" fmla="*/ 380128 h 513478"/>
                <a:gd name="connsiteX16" fmla="*/ 1143000 w 1466850"/>
                <a:gd name="connsiteY16" fmla="*/ 122953 h 513478"/>
                <a:gd name="connsiteX17" fmla="*/ 1170623 w 1466850"/>
                <a:gd name="connsiteY17" fmla="*/ 104855 h 513478"/>
                <a:gd name="connsiteX18" fmla="*/ 1197293 w 1466850"/>
                <a:gd name="connsiteY18" fmla="*/ 125810 h 513478"/>
                <a:gd name="connsiteX19" fmla="*/ 1251585 w 1466850"/>
                <a:gd name="connsiteY19" fmla="*/ 303928 h 513478"/>
                <a:gd name="connsiteX20" fmla="*/ 1312545 w 1466850"/>
                <a:gd name="connsiteY20" fmla="*/ 237253 h 513478"/>
                <a:gd name="connsiteX21" fmla="*/ 1333500 w 1466850"/>
                <a:gd name="connsiteY21" fmla="*/ 227728 h 513478"/>
                <a:gd name="connsiteX22" fmla="*/ 1466850 w 1466850"/>
                <a:gd name="connsiteY22" fmla="*/ 227728 h 513478"/>
                <a:gd name="connsiteX23" fmla="*/ 1466850 w 1466850"/>
                <a:gd name="connsiteY23" fmla="*/ 284878 h 513478"/>
                <a:gd name="connsiteX24" fmla="*/ 1345883 w 1466850"/>
                <a:gd name="connsiteY24" fmla="*/ 284878 h 513478"/>
                <a:gd name="connsiteX25" fmla="*/ 1259205 w 1466850"/>
                <a:gd name="connsiteY25" fmla="*/ 380128 h 513478"/>
                <a:gd name="connsiteX26" fmla="*/ 1231583 w 1466850"/>
                <a:gd name="connsiteY26" fmla="*/ 388700 h 513478"/>
                <a:gd name="connsiteX27" fmla="*/ 1210628 w 1466850"/>
                <a:gd name="connsiteY27" fmla="*/ 368698 h 513478"/>
                <a:gd name="connsiteX28" fmla="*/ 1167765 w 1466850"/>
                <a:gd name="connsiteY28" fmla="*/ 222013 h 513478"/>
                <a:gd name="connsiteX29" fmla="*/ 1064895 w 1466850"/>
                <a:gd name="connsiteY29" fmla="*/ 495380 h 513478"/>
                <a:gd name="connsiteX30" fmla="*/ 1038225 w 1466850"/>
                <a:gd name="connsiteY30" fmla="*/ 513478 h 513478"/>
                <a:gd name="connsiteX31" fmla="*/ 1035368 w 1466850"/>
                <a:gd name="connsiteY31" fmla="*/ 513478 h 513478"/>
                <a:gd name="connsiteX32" fmla="*/ 1009650 w 1466850"/>
                <a:gd name="connsiteY32" fmla="*/ 490618 h 513478"/>
                <a:gd name="connsiteX33" fmla="*/ 943927 w 1466850"/>
                <a:gd name="connsiteY33" fmla="*/ 142003 h 513478"/>
                <a:gd name="connsiteX34" fmla="*/ 902970 w 1466850"/>
                <a:gd name="connsiteY34" fmla="*/ 265828 h 513478"/>
                <a:gd name="connsiteX35" fmla="*/ 876300 w 1466850"/>
                <a:gd name="connsiteY35" fmla="*/ 284878 h 513478"/>
                <a:gd name="connsiteX36" fmla="*/ 762000 w 1466850"/>
                <a:gd name="connsiteY36" fmla="*/ 284878 h 513478"/>
                <a:gd name="connsiteX37" fmla="*/ 704850 w 1466850"/>
                <a:gd name="connsiteY37" fmla="*/ 284878 h 513478"/>
                <a:gd name="connsiteX38" fmla="*/ 641033 w 1466850"/>
                <a:gd name="connsiteY38" fmla="*/ 284878 h 513478"/>
                <a:gd name="connsiteX39" fmla="*/ 554355 w 1466850"/>
                <a:gd name="connsiteY39" fmla="*/ 380128 h 513478"/>
                <a:gd name="connsiteX40" fmla="*/ 526733 w 1466850"/>
                <a:gd name="connsiteY40" fmla="*/ 388700 h 513478"/>
                <a:gd name="connsiteX41" fmla="*/ 505778 w 1466850"/>
                <a:gd name="connsiteY41" fmla="*/ 368698 h 513478"/>
                <a:gd name="connsiteX42" fmla="*/ 462915 w 1466850"/>
                <a:gd name="connsiteY42" fmla="*/ 222013 h 513478"/>
                <a:gd name="connsiteX43" fmla="*/ 360045 w 1466850"/>
                <a:gd name="connsiteY43" fmla="*/ 495380 h 513478"/>
                <a:gd name="connsiteX44" fmla="*/ 333375 w 1466850"/>
                <a:gd name="connsiteY44" fmla="*/ 513478 h 513478"/>
                <a:gd name="connsiteX45" fmla="*/ 330518 w 1466850"/>
                <a:gd name="connsiteY45" fmla="*/ 513478 h 513478"/>
                <a:gd name="connsiteX46" fmla="*/ 304800 w 1466850"/>
                <a:gd name="connsiteY46" fmla="*/ 490618 h 513478"/>
                <a:gd name="connsiteX47" fmla="*/ 239077 w 1466850"/>
                <a:gd name="connsiteY47" fmla="*/ 142003 h 513478"/>
                <a:gd name="connsiteX48" fmla="*/ 198120 w 1466850"/>
                <a:gd name="connsiteY48" fmla="*/ 265828 h 513478"/>
                <a:gd name="connsiteX49" fmla="*/ 171450 w 1466850"/>
                <a:gd name="connsiteY49" fmla="*/ 284878 h 513478"/>
                <a:gd name="connsiteX50" fmla="*/ 0 w 1466850"/>
                <a:gd name="connsiteY50" fmla="*/ 284878 h 513478"/>
                <a:gd name="connsiteX51" fmla="*/ 0 w 1466850"/>
                <a:gd name="connsiteY51" fmla="*/ 227728 h 513478"/>
                <a:gd name="connsiteX52" fmla="*/ 150495 w 1466850"/>
                <a:gd name="connsiteY52" fmla="*/ 227728 h 513478"/>
                <a:gd name="connsiteX53" fmla="*/ 220028 w 1466850"/>
                <a:gd name="connsiteY53" fmla="*/ 19130 h 513478"/>
                <a:gd name="connsiteX54" fmla="*/ 248602 w 1466850"/>
                <a:gd name="connsiteY54" fmla="*/ 80 h 513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466850" h="513478">
                  <a:moveTo>
                    <a:pt x="248602" y="80"/>
                  </a:moveTo>
                  <a:cubicBezTo>
                    <a:pt x="260985" y="1033"/>
                    <a:pt x="272415" y="10558"/>
                    <a:pt x="274320" y="22940"/>
                  </a:cubicBezTo>
                  <a:lnTo>
                    <a:pt x="340995" y="380128"/>
                  </a:lnTo>
                  <a:lnTo>
                    <a:pt x="438150" y="122953"/>
                  </a:lnTo>
                  <a:cubicBezTo>
                    <a:pt x="442913" y="111523"/>
                    <a:pt x="453390" y="103903"/>
                    <a:pt x="465773" y="104855"/>
                  </a:cubicBezTo>
                  <a:cubicBezTo>
                    <a:pt x="478155" y="105808"/>
                    <a:pt x="488633" y="113428"/>
                    <a:pt x="492443" y="125810"/>
                  </a:cubicBezTo>
                  <a:lnTo>
                    <a:pt x="546735" y="303928"/>
                  </a:lnTo>
                  <a:lnTo>
                    <a:pt x="607695" y="237253"/>
                  </a:lnTo>
                  <a:cubicBezTo>
                    <a:pt x="613410" y="231538"/>
                    <a:pt x="621030" y="227728"/>
                    <a:pt x="628650" y="227728"/>
                  </a:cubicBezTo>
                  <a:lnTo>
                    <a:pt x="704850" y="227728"/>
                  </a:lnTo>
                  <a:lnTo>
                    <a:pt x="762000" y="227728"/>
                  </a:lnTo>
                  <a:lnTo>
                    <a:pt x="855345" y="227728"/>
                  </a:lnTo>
                  <a:lnTo>
                    <a:pt x="924878" y="19130"/>
                  </a:lnTo>
                  <a:cubicBezTo>
                    <a:pt x="928688" y="6748"/>
                    <a:pt x="941070" y="-872"/>
                    <a:pt x="953452" y="80"/>
                  </a:cubicBezTo>
                  <a:cubicBezTo>
                    <a:pt x="965835" y="1033"/>
                    <a:pt x="977265" y="10558"/>
                    <a:pt x="979170" y="22940"/>
                  </a:cubicBezTo>
                  <a:lnTo>
                    <a:pt x="1045845" y="380128"/>
                  </a:lnTo>
                  <a:lnTo>
                    <a:pt x="1143000" y="122953"/>
                  </a:lnTo>
                  <a:cubicBezTo>
                    <a:pt x="1147763" y="111523"/>
                    <a:pt x="1158240" y="103903"/>
                    <a:pt x="1170623" y="104855"/>
                  </a:cubicBezTo>
                  <a:cubicBezTo>
                    <a:pt x="1183005" y="105808"/>
                    <a:pt x="1193483" y="113428"/>
                    <a:pt x="1197293" y="125810"/>
                  </a:cubicBezTo>
                  <a:lnTo>
                    <a:pt x="1251585" y="303928"/>
                  </a:lnTo>
                  <a:lnTo>
                    <a:pt x="1312545" y="237253"/>
                  </a:lnTo>
                  <a:cubicBezTo>
                    <a:pt x="1318260" y="231538"/>
                    <a:pt x="1325880" y="227728"/>
                    <a:pt x="1333500" y="227728"/>
                  </a:cubicBezTo>
                  <a:lnTo>
                    <a:pt x="1466850" y="227728"/>
                  </a:lnTo>
                  <a:lnTo>
                    <a:pt x="1466850" y="284878"/>
                  </a:lnTo>
                  <a:lnTo>
                    <a:pt x="1345883" y="284878"/>
                  </a:lnTo>
                  <a:lnTo>
                    <a:pt x="1259205" y="380128"/>
                  </a:lnTo>
                  <a:cubicBezTo>
                    <a:pt x="1252538" y="387748"/>
                    <a:pt x="1242060" y="390605"/>
                    <a:pt x="1231583" y="388700"/>
                  </a:cubicBezTo>
                  <a:cubicBezTo>
                    <a:pt x="1221105" y="386795"/>
                    <a:pt x="1213485" y="379175"/>
                    <a:pt x="1210628" y="368698"/>
                  </a:cubicBezTo>
                  <a:lnTo>
                    <a:pt x="1167765" y="222013"/>
                  </a:lnTo>
                  <a:lnTo>
                    <a:pt x="1064895" y="495380"/>
                  </a:lnTo>
                  <a:cubicBezTo>
                    <a:pt x="1061085" y="505858"/>
                    <a:pt x="1049655" y="513478"/>
                    <a:pt x="1038225" y="513478"/>
                  </a:cubicBezTo>
                  <a:lnTo>
                    <a:pt x="1035368" y="513478"/>
                  </a:lnTo>
                  <a:cubicBezTo>
                    <a:pt x="1022985" y="512525"/>
                    <a:pt x="1012508" y="503000"/>
                    <a:pt x="1009650" y="490618"/>
                  </a:cubicBezTo>
                  <a:lnTo>
                    <a:pt x="943927" y="142003"/>
                  </a:lnTo>
                  <a:lnTo>
                    <a:pt x="902970" y="265828"/>
                  </a:lnTo>
                  <a:cubicBezTo>
                    <a:pt x="899160" y="277258"/>
                    <a:pt x="888683" y="284878"/>
                    <a:pt x="876300" y="284878"/>
                  </a:cubicBezTo>
                  <a:lnTo>
                    <a:pt x="762000" y="284878"/>
                  </a:lnTo>
                  <a:lnTo>
                    <a:pt x="704850" y="284878"/>
                  </a:lnTo>
                  <a:lnTo>
                    <a:pt x="641033" y="284878"/>
                  </a:lnTo>
                  <a:lnTo>
                    <a:pt x="554355" y="380128"/>
                  </a:lnTo>
                  <a:cubicBezTo>
                    <a:pt x="547688" y="387748"/>
                    <a:pt x="537210" y="390605"/>
                    <a:pt x="526733" y="388700"/>
                  </a:cubicBezTo>
                  <a:cubicBezTo>
                    <a:pt x="516255" y="386795"/>
                    <a:pt x="508635" y="379175"/>
                    <a:pt x="505778" y="368698"/>
                  </a:cubicBezTo>
                  <a:lnTo>
                    <a:pt x="462915" y="222013"/>
                  </a:lnTo>
                  <a:lnTo>
                    <a:pt x="360045" y="495380"/>
                  </a:lnTo>
                  <a:cubicBezTo>
                    <a:pt x="356235" y="505858"/>
                    <a:pt x="344805" y="513478"/>
                    <a:pt x="333375" y="513478"/>
                  </a:cubicBezTo>
                  <a:lnTo>
                    <a:pt x="330518" y="513478"/>
                  </a:lnTo>
                  <a:cubicBezTo>
                    <a:pt x="318135" y="512525"/>
                    <a:pt x="307658" y="503000"/>
                    <a:pt x="304800" y="490618"/>
                  </a:cubicBezTo>
                  <a:lnTo>
                    <a:pt x="239077" y="142003"/>
                  </a:lnTo>
                  <a:lnTo>
                    <a:pt x="198120" y="265828"/>
                  </a:lnTo>
                  <a:cubicBezTo>
                    <a:pt x="194310" y="277258"/>
                    <a:pt x="183833" y="284878"/>
                    <a:pt x="171450" y="284878"/>
                  </a:cubicBezTo>
                  <a:lnTo>
                    <a:pt x="0" y="284878"/>
                  </a:lnTo>
                  <a:lnTo>
                    <a:pt x="0" y="227728"/>
                  </a:lnTo>
                  <a:lnTo>
                    <a:pt x="150495" y="227728"/>
                  </a:lnTo>
                  <a:lnTo>
                    <a:pt x="220028" y="19130"/>
                  </a:lnTo>
                  <a:cubicBezTo>
                    <a:pt x="223838" y="6748"/>
                    <a:pt x="236220" y="-872"/>
                    <a:pt x="248602" y="80"/>
                  </a:cubicBezTo>
                  <a:close/>
                </a:path>
              </a:pathLst>
            </a:custGeom>
            <a:solidFill>
              <a:srgbClr val="FF5C58"/>
            </a:solidFill>
            <a:ln w="9525" cap="flat">
              <a:noFill/>
              <a:prstDash val="solid"/>
              <a:miter/>
            </a:ln>
          </p:spPr>
          <p:txBody>
            <a:bodyPr rtlCol="0" anchor="ctr"/>
            <a:lstStyle/>
            <a:p>
              <a:endParaRPr lang="en-IN" dirty="0"/>
            </a:p>
          </p:txBody>
        </p:sp>
        <p:cxnSp>
          <p:nvCxnSpPr>
            <p:cNvPr id="25" name="Straight Arrow Connector 24">
              <a:extLst>
                <a:ext uri="{FF2B5EF4-FFF2-40B4-BE49-F238E27FC236}">
                  <a16:creationId xmlns:a16="http://schemas.microsoft.com/office/drawing/2014/main" id="{F92E778E-5359-4E64-8532-BB6529209A67}"/>
                </a:ext>
              </a:extLst>
            </p:cNvPr>
            <p:cNvCxnSpPr>
              <a:cxnSpLocks/>
            </p:cNvCxnSpPr>
            <p:nvPr/>
          </p:nvCxnSpPr>
          <p:spPr>
            <a:xfrm>
              <a:off x="3045617" y="1354058"/>
              <a:ext cx="770979" cy="0"/>
            </a:xfrm>
            <a:prstGeom prst="straightConnector1">
              <a:avLst/>
            </a:prstGeom>
            <a:ln w="50800">
              <a:solidFill>
                <a:srgbClr val="FF5C58"/>
              </a:solidFill>
              <a:tailEnd type="non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1DCC1319-543E-4E89-A1B7-D5A3F59150D0}"/>
                </a:ext>
              </a:extLst>
            </p:cNvPr>
            <p:cNvCxnSpPr>
              <a:cxnSpLocks/>
            </p:cNvCxnSpPr>
            <p:nvPr/>
          </p:nvCxnSpPr>
          <p:spPr>
            <a:xfrm>
              <a:off x="5240653" y="1356649"/>
              <a:ext cx="770979" cy="0"/>
            </a:xfrm>
            <a:prstGeom prst="straightConnector1">
              <a:avLst/>
            </a:prstGeom>
            <a:ln w="50800">
              <a:solidFill>
                <a:srgbClr val="FF5C58"/>
              </a:solidFill>
              <a:tailEnd type="none"/>
            </a:ln>
          </p:spPr>
          <p:style>
            <a:lnRef idx="1">
              <a:schemeClr val="accent1"/>
            </a:lnRef>
            <a:fillRef idx="0">
              <a:schemeClr val="accent1"/>
            </a:fillRef>
            <a:effectRef idx="0">
              <a:schemeClr val="accent1"/>
            </a:effectRef>
            <a:fontRef idx="minor">
              <a:schemeClr val="tx1"/>
            </a:fontRef>
          </p:style>
        </p:cxnSp>
      </p:grpSp>
      <p:sp>
        <p:nvSpPr>
          <p:cNvPr id="43" name="TextBox 42">
            <a:extLst>
              <a:ext uri="{FF2B5EF4-FFF2-40B4-BE49-F238E27FC236}">
                <a16:creationId xmlns:a16="http://schemas.microsoft.com/office/drawing/2014/main" id="{7EB62CE9-CE59-408B-85E3-E15EF5EF546B}"/>
              </a:ext>
            </a:extLst>
          </p:cNvPr>
          <p:cNvSpPr txBox="1"/>
          <p:nvPr/>
        </p:nvSpPr>
        <p:spPr>
          <a:xfrm>
            <a:off x="4845374" y="2110153"/>
            <a:ext cx="1362874" cy="261610"/>
          </a:xfrm>
          <a:prstGeom prst="rect">
            <a:avLst/>
          </a:prstGeom>
          <a:noFill/>
        </p:spPr>
        <p:txBody>
          <a:bodyPr wrap="none" rtlCol="0">
            <a:spAutoFit/>
          </a:bodyPr>
          <a:lstStyle/>
          <a:p>
            <a:pPr algn="ctr"/>
            <a:r>
              <a:rPr lang="en-IN" sz="1100" dirty="0">
                <a:solidFill>
                  <a:schemeClr val="bg1"/>
                </a:solidFill>
                <a:latin typeface="Inter V" panose="02000503000000020004" pitchFamily="2" charset="0"/>
                <a:ea typeface="Inter V" panose="02000503000000020004" pitchFamily="2" charset="0"/>
                <a:cs typeface="Inter V" panose="02000503000000020004" pitchFamily="2" charset="0"/>
              </a:rPr>
              <a:t>Heartbeat Sensor</a:t>
            </a:r>
          </a:p>
        </p:txBody>
      </p:sp>
      <p:sp>
        <p:nvSpPr>
          <p:cNvPr id="118" name="Freeform: Shape 117">
            <a:extLst>
              <a:ext uri="{FF2B5EF4-FFF2-40B4-BE49-F238E27FC236}">
                <a16:creationId xmlns:a16="http://schemas.microsoft.com/office/drawing/2014/main" id="{E38F757A-279A-4BE4-9DB3-C5A9EB3C99AC}"/>
              </a:ext>
            </a:extLst>
          </p:cNvPr>
          <p:cNvSpPr/>
          <p:nvPr/>
        </p:nvSpPr>
        <p:spPr>
          <a:xfrm>
            <a:off x="10496427" y="1812844"/>
            <a:ext cx="140045" cy="140045"/>
          </a:xfrm>
          <a:custGeom>
            <a:avLst/>
            <a:gdLst>
              <a:gd name="connsiteX0" fmla="*/ 140045 w 140045"/>
              <a:gd name="connsiteY0" fmla="*/ 70023 h 140045"/>
              <a:gd name="connsiteX1" fmla="*/ 70023 w 140045"/>
              <a:gd name="connsiteY1" fmla="*/ 140045 h 140045"/>
              <a:gd name="connsiteX2" fmla="*/ 0 w 140045"/>
              <a:gd name="connsiteY2" fmla="*/ 70023 h 140045"/>
              <a:gd name="connsiteX3" fmla="*/ 70023 w 140045"/>
              <a:gd name="connsiteY3" fmla="*/ 0 h 140045"/>
              <a:gd name="connsiteX4" fmla="*/ 140045 w 140045"/>
              <a:gd name="connsiteY4" fmla="*/ 70023 h 1400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045" h="140045">
                <a:moveTo>
                  <a:pt x="140045" y="70023"/>
                </a:moveTo>
                <a:cubicBezTo>
                  <a:pt x="140045" y="108695"/>
                  <a:pt x="108695" y="140045"/>
                  <a:pt x="70023" y="140045"/>
                </a:cubicBezTo>
                <a:cubicBezTo>
                  <a:pt x="31350" y="140045"/>
                  <a:pt x="0" y="108695"/>
                  <a:pt x="0" y="70023"/>
                </a:cubicBezTo>
                <a:cubicBezTo>
                  <a:pt x="0" y="31350"/>
                  <a:pt x="31350" y="0"/>
                  <a:pt x="70023" y="0"/>
                </a:cubicBezTo>
                <a:cubicBezTo>
                  <a:pt x="108695" y="0"/>
                  <a:pt x="140045" y="31350"/>
                  <a:pt x="140045" y="70023"/>
                </a:cubicBezTo>
                <a:close/>
              </a:path>
            </a:pathLst>
          </a:custGeom>
          <a:solidFill>
            <a:schemeClr val="bg1"/>
          </a:solidFill>
          <a:ln w="8731" cap="flat">
            <a:noFill/>
            <a:prstDash val="solid"/>
            <a:miter/>
          </a:ln>
        </p:spPr>
        <p:txBody>
          <a:bodyPr rtlCol="0" anchor="ctr"/>
          <a:lstStyle/>
          <a:p>
            <a:endParaRPr lang="en-IN" dirty="0"/>
          </a:p>
        </p:txBody>
      </p:sp>
      <p:grpSp>
        <p:nvGrpSpPr>
          <p:cNvPr id="4" name="Group 3">
            <a:extLst>
              <a:ext uri="{FF2B5EF4-FFF2-40B4-BE49-F238E27FC236}">
                <a16:creationId xmlns:a16="http://schemas.microsoft.com/office/drawing/2014/main" id="{737CA0E7-CD1F-4174-86A3-90619D919760}"/>
              </a:ext>
            </a:extLst>
          </p:cNvPr>
          <p:cNvGrpSpPr/>
          <p:nvPr/>
        </p:nvGrpSpPr>
        <p:grpSpPr>
          <a:xfrm>
            <a:off x="9833228" y="1879231"/>
            <a:ext cx="1273254" cy="1202328"/>
            <a:chOff x="9833228" y="1921566"/>
            <a:chExt cx="1273254" cy="1202328"/>
          </a:xfrm>
        </p:grpSpPr>
        <p:grpSp>
          <p:nvGrpSpPr>
            <p:cNvPr id="122" name="Group 121">
              <a:extLst>
                <a:ext uri="{FF2B5EF4-FFF2-40B4-BE49-F238E27FC236}">
                  <a16:creationId xmlns:a16="http://schemas.microsoft.com/office/drawing/2014/main" id="{12CA324D-CE63-40D4-A4B6-9801ACC2B268}"/>
                </a:ext>
              </a:extLst>
            </p:cNvPr>
            <p:cNvGrpSpPr/>
            <p:nvPr/>
          </p:nvGrpSpPr>
          <p:grpSpPr>
            <a:xfrm>
              <a:off x="10102550" y="1921566"/>
              <a:ext cx="735237" cy="600257"/>
              <a:chOff x="10102550" y="1921566"/>
              <a:chExt cx="735237" cy="600257"/>
            </a:xfrm>
          </p:grpSpPr>
          <p:sp>
            <p:nvSpPr>
              <p:cNvPr id="119" name="Freeform: Shape 118">
                <a:extLst>
                  <a:ext uri="{FF2B5EF4-FFF2-40B4-BE49-F238E27FC236}">
                    <a16:creationId xmlns:a16="http://schemas.microsoft.com/office/drawing/2014/main" id="{8390750E-789D-4B71-A49F-68B6BAA0102B}"/>
                  </a:ext>
                </a:extLst>
              </p:cNvPr>
              <p:cNvSpPr/>
              <p:nvPr/>
            </p:nvSpPr>
            <p:spPr>
              <a:xfrm>
                <a:off x="10102550" y="2224227"/>
                <a:ext cx="297596" cy="297596"/>
              </a:xfrm>
              <a:custGeom>
                <a:avLst/>
                <a:gdLst>
                  <a:gd name="connsiteX0" fmla="*/ 148798 w 297596"/>
                  <a:gd name="connsiteY0" fmla="*/ 0 h 297596"/>
                  <a:gd name="connsiteX1" fmla="*/ 0 w 297596"/>
                  <a:gd name="connsiteY1" fmla="*/ 148798 h 297596"/>
                  <a:gd name="connsiteX2" fmla="*/ 148798 w 297596"/>
                  <a:gd name="connsiteY2" fmla="*/ 297596 h 297596"/>
                  <a:gd name="connsiteX3" fmla="*/ 297596 w 297596"/>
                  <a:gd name="connsiteY3" fmla="*/ 148798 h 297596"/>
                  <a:gd name="connsiteX4" fmla="*/ 148798 w 297596"/>
                  <a:gd name="connsiteY4" fmla="*/ 0 h 297596"/>
                  <a:gd name="connsiteX5" fmla="*/ 148798 w 297596"/>
                  <a:gd name="connsiteY5" fmla="*/ 262585 h 297596"/>
                  <a:gd name="connsiteX6" fmla="*/ 35011 w 297596"/>
                  <a:gd name="connsiteY6" fmla="*/ 148798 h 297596"/>
                  <a:gd name="connsiteX7" fmla="*/ 148798 w 297596"/>
                  <a:gd name="connsiteY7" fmla="*/ 35011 h 297596"/>
                  <a:gd name="connsiteX8" fmla="*/ 262585 w 297596"/>
                  <a:gd name="connsiteY8" fmla="*/ 148798 h 297596"/>
                  <a:gd name="connsiteX9" fmla="*/ 148798 w 297596"/>
                  <a:gd name="connsiteY9" fmla="*/ 262585 h 297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7596" h="297596">
                    <a:moveTo>
                      <a:pt x="148798" y="0"/>
                    </a:moveTo>
                    <a:cubicBezTo>
                      <a:pt x="66522" y="0"/>
                      <a:pt x="0" y="66522"/>
                      <a:pt x="0" y="148798"/>
                    </a:cubicBezTo>
                    <a:cubicBezTo>
                      <a:pt x="0" y="231075"/>
                      <a:pt x="66522" y="297596"/>
                      <a:pt x="148798" y="297596"/>
                    </a:cubicBezTo>
                    <a:cubicBezTo>
                      <a:pt x="231075" y="297596"/>
                      <a:pt x="297596" y="231075"/>
                      <a:pt x="297596" y="148798"/>
                    </a:cubicBezTo>
                    <a:cubicBezTo>
                      <a:pt x="297596" y="66522"/>
                      <a:pt x="231075" y="0"/>
                      <a:pt x="148798" y="0"/>
                    </a:cubicBezTo>
                    <a:close/>
                    <a:moveTo>
                      <a:pt x="148798" y="262585"/>
                    </a:moveTo>
                    <a:cubicBezTo>
                      <a:pt x="85778" y="262585"/>
                      <a:pt x="35011" y="211819"/>
                      <a:pt x="35011" y="148798"/>
                    </a:cubicBezTo>
                    <a:cubicBezTo>
                      <a:pt x="35011" y="85778"/>
                      <a:pt x="85778" y="35011"/>
                      <a:pt x="148798" y="35011"/>
                    </a:cubicBezTo>
                    <a:cubicBezTo>
                      <a:pt x="211819" y="35011"/>
                      <a:pt x="262585" y="85778"/>
                      <a:pt x="262585" y="148798"/>
                    </a:cubicBezTo>
                    <a:cubicBezTo>
                      <a:pt x="262585" y="211819"/>
                      <a:pt x="211819" y="262585"/>
                      <a:pt x="148798" y="262585"/>
                    </a:cubicBezTo>
                    <a:close/>
                  </a:path>
                </a:pathLst>
              </a:custGeom>
              <a:solidFill>
                <a:srgbClr val="00B050"/>
              </a:solidFill>
              <a:ln w="8731" cap="flat">
                <a:noFill/>
                <a:prstDash val="solid"/>
                <a:miter/>
              </a:ln>
            </p:spPr>
            <p:txBody>
              <a:bodyPr rtlCol="0" anchor="ctr"/>
              <a:lstStyle/>
              <a:p>
                <a:endParaRPr lang="en-IN" dirty="0"/>
              </a:p>
            </p:txBody>
          </p:sp>
          <p:sp>
            <p:nvSpPr>
              <p:cNvPr id="120" name="Freeform: Shape 119">
                <a:extLst>
                  <a:ext uri="{FF2B5EF4-FFF2-40B4-BE49-F238E27FC236}">
                    <a16:creationId xmlns:a16="http://schemas.microsoft.com/office/drawing/2014/main" id="{5F758C7C-8148-41F1-ABCE-13D020A33057}"/>
                  </a:ext>
                </a:extLst>
              </p:cNvPr>
              <p:cNvSpPr/>
              <p:nvPr/>
            </p:nvSpPr>
            <p:spPr>
              <a:xfrm>
                <a:off x="10540191" y="2224227"/>
                <a:ext cx="297596" cy="297596"/>
              </a:xfrm>
              <a:custGeom>
                <a:avLst/>
                <a:gdLst>
                  <a:gd name="connsiteX0" fmla="*/ 148798 w 297596"/>
                  <a:gd name="connsiteY0" fmla="*/ 0 h 297596"/>
                  <a:gd name="connsiteX1" fmla="*/ 0 w 297596"/>
                  <a:gd name="connsiteY1" fmla="*/ 148798 h 297596"/>
                  <a:gd name="connsiteX2" fmla="*/ 148798 w 297596"/>
                  <a:gd name="connsiteY2" fmla="*/ 297596 h 297596"/>
                  <a:gd name="connsiteX3" fmla="*/ 297596 w 297596"/>
                  <a:gd name="connsiteY3" fmla="*/ 148798 h 297596"/>
                  <a:gd name="connsiteX4" fmla="*/ 148798 w 297596"/>
                  <a:gd name="connsiteY4" fmla="*/ 0 h 297596"/>
                  <a:gd name="connsiteX5" fmla="*/ 148798 w 297596"/>
                  <a:gd name="connsiteY5" fmla="*/ 262585 h 297596"/>
                  <a:gd name="connsiteX6" fmla="*/ 35011 w 297596"/>
                  <a:gd name="connsiteY6" fmla="*/ 148798 h 297596"/>
                  <a:gd name="connsiteX7" fmla="*/ 148798 w 297596"/>
                  <a:gd name="connsiteY7" fmla="*/ 35011 h 297596"/>
                  <a:gd name="connsiteX8" fmla="*/ 262585 w 297596"/>
                  <a:gd name="connsiteY8" fmla="*/ 148798 h 297596"/>
                  <a:gd name="connsiteX9" fmla="*/ 148798 w 297596"/>
                  <a:gd name="connsiteY9" fmla="*/ 262585 h 297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7596" h="297596">
                    <a:moveTo>
                      <a:pt x="148798" y="0"/>
                    </a:moveTo>
                    <a:cubicBezTo>
                      <a:pt x="66522" y="0"/>
                      <a:pt x="0" y="66522"/>
                      <a:pt x="0" y="148798"/>
                    </a:cubicBezTo>
                    <a:cubicBezTo>
                      <a:pt x="0" y="231075"/>
                      <a:pt x="66522" y="297596"/>
                      <a:pt x="148798" y="297596"/>
                    </a:cubicBezTo>
                    <a:cubicBezTo>
                      <a:pt x="231075" y="297596"/>
                      <a:pt x="297596" y="231075"/>
                      <a:pt x="297596" y="148798"/>
                    </a:cubicBezTo>
                    <a:cubicBezTo>
                      <a:pt x="297596" y="66522"/>
                      <a:pt x="231075" y="0"/>
                      <a:pt x="148798" y="0"/>
                    </a:cubicBezTo>
                    <a:close/>
                    <a:moveTo>
                      <a:pt x="148798" y="262585"/>
                    </a:moveTo>
                    <a:cubicBezTo>
                      <a:pt x="85778" y="262585"/>
                      <a:pt x="35011" y="211819"/>
                      <a:pt x="35011" y="148798"/>
                    </a:cubicBezTo>
                    <a:cubicBezTo>
                      <a:pt x="35011" y="85778"/>
                      <a:pt x="85778" y="35011"/>
                      <a:pt x="148798" y="35011"/>
                    </a:cubicBezTo>
                    <a:cubicBezTo>
                      <a:pt x="211819" y="35011"/>
                      <a:pt x="262585" y="85778"/>
                      <a:pt x="262585" y="148798"/>
                    </a:cubicBezTo>
                    <a:cubicBezTo>
                      <a:pt x="262585" y="211819"/>
                      <a:pt x="211819" y="262585"/>
                      <a:pt x="148798" y="262585"/>
                    </a:cubicBezTo>
                    <a:close/>
                  </a:path>
                </a:pathLst>
              </a:custGeom>
              <a:solidFill>
                <a:srgbClr val="00B050"/>
              </a:solidFill>
              <a:ln w="8731" cap="flat">
                <a:noFill/>
                <a:prstDash val="solid"/>
                <a:miter/>
              </a:ln>
            </p:spPr>
            <p:txBody>
              <a:bodyPr rtlCol="0" anchor="ctr"/>
              <a:lstStyle/>
              <a:p>
                <a:endParaRPr lang="en-IN" dirty="0"/>
              </a:p>
            </p:txBody>
          </p:sp>
          <p:sp>
            <p:nvSpPr>
              <p:cNvPr id="121" name="Freeform: Shape 120">
                <a:extLst>
                  <a:ext uri="{FF2B5EF4-FFF2-40B4-BE49-F238E27FC236}">
                    <a16:creationId xmlns:a16="http://schemas.microsoft.com/office/drawing/2014/main" id="{B7C1D37B-598E-4B9D-8F76-8325B54317D5}"/>
                  </a:ext>
                </a:extLst>
              </p:cNvPr>
              <p:cNvSpPr/>
              <p:nvPr/>
            </p:nvSpPr>
            <p:spPr>
              <a:xfrm>
                <a:off x="10268958" y="1921566"/>
                <a:ext cx="428783" cy="485595"/>
              </a:xfrm>
              <a:custGeom>
                <a:avLst/>
                <a:gdLst>
                  <a:gd name="connsiteX0" fmla="*/ 268607 w 428783"/>
                  <a:gd name="connsiteY0" fmla="*/ 173994 h 485595"/>
                  <a:gd name="connsiteX1" fmla="*/ 293115 w 428783"/>
                  <a:gd name="connsiteY1" fmla="*/ 184498 h 485595"/>
                  <a:gd name="connsiteX2" fmla="*/ 393773 w 428783"/>
                  <a:gd name="connsiteY2" fmla="*/ 184498 h 485595"/>
                  <a:gd name="connsiteX3" fmla="*/ 428784 w 428783"/>
                  <a:gd name="connsiteY3" fmla="*/ 149486 h 485595"/>
                  <a:gd name="connsiteX4" fmla="*/ 393773 w 428783"/>
                  <a:gd name="connsiteY4" fmla="*/ 114475 h 485595"/>
                  <a:gd name="connsiteX5" fmla="*/ 307995 w 428783"/>
                  <a:gd name="connsiteY5" fmla="*/ 114475 h 485595"/>
                  <a:gd name="connsiteX6" fmla="*/ 206462 w 428783"/>
                  <a:gd name="connsiteY6" fmla="*/ 12942 h 485595"/>
                  <a:gd name="connsiteX7" fmla="*/ 132063 w 428783"/>
                  <a:gd name="connsiteY7" fmla="*/ 18194 h 485595"/>
                  <a:gd name="connsiteX8" fmla="*/ 13024 w 428783"/>
                  <a:gd name="connsiteY8" fmla="*/ 153863 h 485595"/>
                  <a:gd name="connsiteX9" fmla="*/ 17401 w 428783"/>
                  <a:gd name="connsiteY9" fmla="*/ 228262 h 485595"/>
                  <a:gd name="connsiteX10" fmla="*/ 34031 w 428783"/>
                  <a:gd name="connsiteY10" fmla="*/ 237890 h 485595"/>
                  <a:gd name="connsiteX11" fmla="*/ 34031 w 428783"/>
                  <a:gd name="connsiteY11" fmla="*/ 237890 h 485595"/>
                  <a:gd name="connsiteX12" fmla="*/ 165324 w 428783"/>
                  <a:gd name="connsiteY12" fmla="*/ 290407 h 485595"/>
                  <a:gd name="connsiteX13" fmla="*/ 165324 w 428783"/>
                  <a:gd name="connsiteY13" fmla="*/ 450584 h 485595"/>
                  <a:gd name="connsiteX14" fmla="*/ 200335 w 428783"/>
                  <a:gd name="connsiteY14" fmla="*/ 485595 h 485595"/>
                  <a:gd name="connsiteX15" fmla="*/ 235346 w 428783"/>
                  <a:gd name="connsiteY15" fmla="*/ 450584 h 485595"/>
                  <a:gd name="connsiteX16" fmla="*/ 235346 w 428783"/>
                  <a:gd name="connsiteY16" fmla="*/ 266774 h 485595"/>
                  <a:gd name="connsiteX17" fmla="*/ 214339 w 428783"/>
                  <a:gd name="connsiteY17" fmla="*/ 234389 h 485595"/>
                  <a:gd name="connsiteX18" fmla="*/ 117183 w 428783"/>
                  <a:gd name="connsiteY18" fmla="*/ 193251 h 485595"/>
                  <a:gd name="connsiteX19" fmla="*/ 196834 w 428783"/>
                  <a:gd name="connsiteY19" fmla="*/ 102221 h 485595"/>
                  <a:gd name="connsiteX20" fmla="*/ 268607 w 428783"/>
                  <a:gd name="connsiteY20" fmla="*/ 173994 h 485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28783" h="485595">
                    <a:moveTo>
                      <a:pt x="268607" y="173994"/>
                    </a:moveTo>
                    <a:cubicBezTo>
                      <a:pt x="275609" y="180997"/>
                      <a:pt x="284362" y="184498"/>
                      <a:pt x="293115" y="184498"/>
                    </a:cubicBezTo>
                    <a:lnTo>
                      <a:pt x="393773" y="184498"/>
                    </a:lnTo>
                    <a:cubicBezTo>
                      <a:pt x="413029" y="184498"/>
                      <a:pt x="428784" y="168743"/>
                      <a:pt x="428784" y="149486"/>
                    </a:cubicBezTo>
                    <a:cubicBezTo>
                      <a:pt x="428784" y="130230"/>
                      <a:pt x="413029" y="114475"/>
                      <a:pt x="393773" y="114475"/>
                    </a:cubicBezTo>
                    <a:lnTo>
                      <a:pt x="307995" y="114475"/>
                    </a:lnTo>
                    <a:cubicBezTo>
                      <a:pt x="307995" y="114475"/>
                      <a:pt x="208212" y="13817"/>
                      <a:pt x="206462" y="12942"/>
                    </a:cubicBezTo>
                    <a:cubicBezTo>
                      <a:pt x="184580" y="-6314"/>
                      <a:pt x="151319" y="-3688"/>
                      <a:pt x="132063" y="18194"/>
                    </a:cubicBezTo>
                    <a:lnTo>
                      <a:pt x="13024" y="153863"/>
                    </a:lnTo>
                    <a:cubicBezTo>
                      <a:pt x="-6232" y="175745"/>
                      <a:pt x="-3606" y="209006"/>
                      <a:pt x="17401" y="228262"/>
                    </a:cubicBezTo>
                    <a:cubicBezTo>
                      <a:pt x="22652" y="232638"/>
                      <a:pt x="27904" y="236139"/>
                      <a:pt x="34031" y="237890"/>
                    </a:cubicBezTo>
                    <a:lnTo>
                      <a:pt x="34031" y="237890"/>
                    </a:lnTo>
                    <a:lnTo>
                      <a:pt x="165324" y="290407"/>
                    </a:lnTo>
                    <a:lnTo>
                      <a:pt x="165324" y="450584"/>
                    </a:lnTo>
                    <a:cubicBezTo>
                      <a:pt x="165324" y="469840"/>
                      <a:pt x="181079" y="485595"/>
                      <a:pt x="200335" y="485595"/>
                    </a:cubicBezTo>
                    <a:cubicBezTo>
                      <a:pt x="219591" y="485595"/>
                      <a:pt x="235346" y="469840"/>
                      <a:pt x="235346" y="450584"/>
                    </a:cubicBezTo>
                    <a:lnTo>
                      <a:pt x="235346" y="266774"/>
                    </a:lnTo>
                    <a:cubicBezTo>
                      <a:pt x="235346" y="252770"/>
                      <a:pt x="226593" y="239641"/>
                      <a:pt x="214339" y="234389"/>
                    </a:cubicBezTo>
                    <a:lnTo>
                      <a:pt x="117183" y="193251"/>
                    </a:lnTo>
                    <a:lnTo>
                      <a:pt x="196834" y="102221"/>
                    </a:lnTo>
                    <a:lnTo>
                      <a:pt x="268607" y="173994"/>
                    </a:lnTo>
                    <a:close/>
                  </a:path>
                </a:pathLst>
              </a:custGeom>
              <a:solidFill>
                <a:schemeClr val="bg1"/>
              </a:solidFill>
              <a:ln w="8731" cap="flat">
                <a:noFill/>
                <a:prstDash val="solid"/>
                <a:miter/>
              </a:ln>
            </p:spPr>
            <p:txBody>
              <a:bodyPr rtlCol="0" anchor="ctr"/>
              <a:lstStyle/>
              <a:p>
                <a:endParaRPr lang="en-IN" dirty="0"/>
              </a:p>
            </p:txBody>
          </p:sp>
        </p:grpSp>
        <p:sp>
          <p:nvSpPr>
            <p:cNvPr id="79" name="TextBox 78">
              <a:extLst>
                <a:ext uri="{FF2B5EF4-FFF2-40B4-BE49-F238E27FC236}">
                  <a16:creationId xmlns:a16="http://schemas.microsoft.com/office/drawing/2014/main" id="{F3F91D17-2F31-4ED4-BC51-AA7BB1E90350}"/>
                </a:ext>
              </a:extLst>
            </p:cNvPr>
            <p:cNvSpPr txBox="1"/>
            <p:nvPr/>
          </p:nvSpPr>
          <p:spPr>
            <a:xfrm>
              <a:off x="9833228" y="2642287"/>
              <a:ext cx="1273254" cy="481607"/>
            </a:xfrm>
            <a:prstGeom prst="rect">
              <a:avLst/>
            </a:prstGeom>
            <a:noFill/>
          </p:spPr>
          <p:txBody>
            <a:bodyPr wrap="square" rtlCol="0">
              <a:spAutoFit/>
            </a:bodyPr>
            <a:lstStyle/>
            <a:p>
              <a:pPr algn="ctr">
                <a:lnSpc>
                  <a:spcPct val="120000"/>
                </a:lnSpc>
              </a:pPr>
              <a:r>
                <a:rPr lang="en-IN" sz="1100" dirty="0">
                  <a:solidFill>
                    <a:schemeClr val="bg1"/>
                  </a:solidFill>
                  <a:latin typeface="Inter V" panose="02000503000000020004" pitchFamily="2" charset="0"/>
                  <a:ea typeface="Inter V" panose="02000503000000020004" pitchFamily="2" charset="0"/>
                  <a:cs typeface="Inter V" panose="02000503000000020004" pitchFamily="2" charset="0"/>
                </a:rPr>
                <a:t>Tracks</a:t>
              </a:r>
            </a:p>
            <a:p>
              <a:pPr algn="ctr">
                <a:lnSpc>
                  <a:spcPct val="120000"/>
                </a:lnSpc>
              </a:pPr>
              <a:r>
                <a:rPr lang="en-IN" sz="1100" dirty="0">
                  <a:solidFill>
                    <a:schemeClr val="bg1"/>
                  </a:solidFill>
                  <a:latin typeface="Inter V" panose="02000503000000020004" pitchFamily="2" charset="0"/>
                  <a:ea typeface="Inter V" panose="02000503000000020004" pitchFamily="2" charset="0"/>
                  <a:cs typeface="Inter V" panose="02000503000000020004" pitchFamily="2" charset="0"/>
                </a:rPr>
                <a:t>Workout</a:t>
              </a:r>
            </a:p>
          </p:txBody>
        </p:sp>
      </p:grpSp>
      <p:sp>
        <p:nvSpPr>
          <p:cNvPr id="81" name="TextBox 80">
            <a:extLst>
              <a:ext uri="{FF2B5EF4-FFF2-40B4-BE49-F238E27FC236}">
                <a16:creationId xmlns:a16="http://schemas.microsoft.com/office/drawing/2014/main" id="{E6327FB4-370C-4A82-BD10-6DEA9E49F0B9}"/>
              </a:ext>
            </a:extLst>
          </p:cNvPr>
          <p:cNvSpPr txBox="1"/>
          <p:nvPr/>
        </p:nvSpPr>
        <p:spPr>
          <a:xfrm>
            <a:off x="5830914" y="5849497"/>
            <a:ext cx="663964" cy="261610"/>
          </a:xfrm>
          <a:prstGeom prst="rect">
            <a:avLst/>
          </a:prstGeom>
          <a:noFill/>
        </p:spPr>
        <p:txBody>
          <a:bodyPr wrap="none" rtlCol="0">
            <a:spAutoFit/>
          </a:bodyPr>
          <a:lstStyle/>
          <a:p>
            <a:pPr algn="ctr"/>
            <a:r>
              <a:rPr lang="en-IN" sz="1100" dirty="0">
                <a:solidFill>
                  <a:schemeClr val="bg1"/>
                </a:solidFill>
                <a:latin typeface="Inter V" panose="02000503000000020004" pitchFamily="2" charset="0"/>
                <a:ea typeface="Inter V" panose="02000503000000020004" pitchFamily="2" charset="0"/>
                <a:cs typeface="Inter V" panose="02000503000000020004" pitchFamily="2" charset="0"/>
              </a:rPr>
              <a:t>Wi-Fi 6</a:t>
            </a:r>
          </a:p>
        </p:txBody>
      </p:sp>
      <p:sp>
        <p:nvSpPr>
          <p:cNvPr id="45" name="TextBox 44">
            <a:extLst>
              <a:ext uri="{FF2B5EF4-FFF2-40B4-BE49-F238E27FC236}">
                <a16:creationId xmlns:a16="http://schemas.microsoft.com/office/drawing/2014/main" id="{A34713B7-E5AC-4FBB-A4B8-09DCEBBCCCAB}"/>
              </a:ext>
            </a:extLst>
          </p:cNvPr>
          <p:cNvSpPr txBox="1"/>
          <p:nvPr/>
        </p:nvSpPr>
        <p:spPr>
          <a:xfrm>
            <a:off x="8611044" y="4002552"/>
            <a:ext cx="821059" cy="430887"/>
          </a:xfrm>
          <a:prstGeom prst="rect">
            <a:avLst/>
          </a:prstGeom>
          <a:noFill/>
        </p:spPr>
        <p:txBody>
          <a:bodyPr wrap="none" rtlCol="0">
            <a:spAutoFit/>
          </a:bodyPr>
          <a:lstStyle/>
          <a:p>
            <a:pPr algn="ctr"/>
            <a:r>
              <a:rPr lang="en-IN" sz="1100" dirty="0">
                <a:solidFill>
                  <a:schemeClr val="bg1"/>
                </a:solidFill>
                <a:latin typeface="Inter V" panose="02000503000000020004" pitchFamily="2" charset="0"/>
                <a:ea typeface="Inter V" panose="02000503000000020004" pitchFamily="2" charset="0"/>
                <a:cs typeface="Inter V" panose="02000503000000020004" pitchFamily="2" charset="0"/>
              </a:rPr>
              <a:t>4k60 fps </a:t>
            </a:r>
          </a:p>
          <a:p>
            <a:pPr algn="ctr"/>
            <a:r>
              <a:rPr lang="en-IN" sz="1100" dirty="0">
                <a:solidFill>
                  <a:schemeClr val="bg1"/>
                </a:solidFill>
                <a:latin typeface="Inter V" panose="02000503000000020004" pitchFamily="2" charset="0"/>
                <a:ea typeface="Inter V" panose="02000503000000020004" pitchFamily="2" charset="0"/>
                <a:cs typeface="Inter V" panose="02000503000000020004" pitchFamily="2" charset="0"/>
              </a:rPr>
              <a:t>Camera </a:t>
            </a:r>
          </a:p>
        </p:txBody>
      </p:sp>
      <p:sp>
        <p:nvSpPr>
          <p:cNvPr id="54" name="TextBox 53">
            <a:extLst>
              <a:ext uri="{FF2B5EF4-FFF2-40B4-BE49-F238E27FC236}">
                <a16:creationId xmlns:a16="http://schemas.microsoft.com/office/drawing/2014/main" id="{2A82E71F-4348-4EB4-812D-535288AFE5B0}"/>
              </a:ext>
            </a:extLst>
          </p:cNvPr>
          <p:cNvSpPr txBox="1"/>
          <p:nvPr/>
        </p:nvSpPr>
        <p:spPr>
          <a:xfrm>
            <a:off x="8455703" y="3154074"/>
            <a:ext cx="1024066" cy="848478"/>
          </a:xfrm>
          <a:prstGeom prst="rect">
            <a:avLst/>
          </a:prstGeom>
          <a:noFill/>
        </p:spPr>
        <p:txBody>
          <a:bodyPr wrap="none" rtlCol="0">
            <a:spAutoFit/>
          </a:bodyPr>
          <a:lstStyle/>
          <a:p>
            <a:pPr algn="ctr"/>
            <a:r>
              <a:rPr lang="en-IN" sz="5400" dirty="0">
                <a:solidFill>
                  <a:schemeClr val="bg1"/>
                </a:solidFill>
                <a:latin typeface="Inter Semi Bold" panose="02000703000000020004" pitchFamily="50" charset="0"/>
                <a:ea typeface="Inter Semi Bold" panose="02000703000000020004" pitchFamily="50" charset="0"/>
                <a:cs typeface="Inter Semi Bold" panose="02000703000000020004" pitchFamily="50" charset="0"/>
              </a:rPr>
              <a:t>4K</a:t>
            </a:r>
            <a:endParaRPr lang="en-IN" sz="1400" dirty="0">
              <a:solidFill>
                <a:schemeClr val="bg1"/>
              </a:solidFill>
              <a:latin typeface="Inter Semi Bold" panose="02000703000000020004" pitchFamily="50" charset="0"/>
              <a:ea typeface="Inter Semi Bold" panose="02000703000000020004" pitchFamily="50" charset="0"/>
              <a:cs typeface="Inter Semi Bold" panose="02000703000000020004" pitchFamily="50" charset="0"/>
            </a:endParaRPr>
          </a:p>
        </p:txBody>
      </p:sp>
      <p:sp>
        <p:nvSpPr>
          <p:cNvPr id="47" name="Rectangle: Rounded Corners 46">
            <a:extLst>
              <a:ext uri="{FF2B5EF4-FFF2-40B4-BE49-F238E27FC236}">
                <a16:creationId xmlns:a16="http://schemas.microsoft.com/office/drawing/2014/main" id="{1D3D0FD2-22F5-4AEB-BD35-91FB57AD0FEA}"/>
              </a:ext>
            </a:extLst>
          </p:cNvPr>
          <p:cNvSpPr/>
          <p:nvPr/>
        </p:nvSpPr>
        <p:spPr>
          <a:xfrm>
            <a:off x="1058586" y="3799535"/>
            <a:ext cx="1326494" cy="1182850"/>
          </a:xfrm>
          <a:prstGeom prst="roundRect">
            <a:avLst>
              <a:gd name="adj" fmla="val 10571"/>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8" name="Rectangle: Rounded Corners 47">
            <a:extLst>
              <a:ext uri="{FF2B5EF4-FFF2-40B4-BE49-F238E27FC236}">
                <a16:creationId xmlns:a16="http://schemas.microsoft.com/office/drawing/2014/main" id="{92AAA4FE-9E59-4E26-8D33-5E50713AF654}"/>
              </a:ext>
            </a:extLst>
          </p:cNvPr>
          <p:cNvSpPr/>
          <p:nvPr/>
        </p:nvSpPr>
        <p:spPr>
          <a:xfrm>
            <a:off x="1058584" y="5122071"/>
            <a:ext cx="1326494" cy="1182850"/>
          </a:xfrm>
          <a:prstGeom prst="roundRect">
            <a:avLst>
              <a:gd name="adj" fmla="val 8598"/>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8" name="TextBox 57">
            <a:extLst>
              <a:ext uri="{FF2B5EF4-FFF2-40B4-BE49-F238E27FC236}">
                <a16:creationId xmlns:a16="http://schemas.microsoft.com/office/drawing/2014/main" id="{332F07BD-6C91-4CC8-8599-F60FE5A7A907}"/>
              </a:ext>
            </a:extLst>
          </p:cNvPr>
          <p:cNvSpPr txBox="1"/>
          <p:nvPr/>
        </p:nvSpPr>
        <p:spPr>
          <a:xfrm>
            <a:off x="1149472" y="5911940"/>
            <a:ext cx="1162498" cy="278474"/>
          </a:xfrm>
          <a:prstGeom prst="rect">
            <a:avLst/>
          </a:prstGeom>
          <a:noFill/>
        </p:spPr>
        <p:txBody>
          <a:bodyPr wrap="none" rtlCol="0">
            <a:spAutoFit/>
          </a:bodyPr>
          <a:lstStyle/>
          <a:p>
            <a:pPr algn="ctr">
              <a:lnSpc>
                <a:spcPct val="120000"/>
              </a:lnSpc>
            </a:pPr>
            <a:r>
              <a:rPr lang="en-IN" sz="1100" dirty="0">
                <a:solidFill>
                  <a:schemeClr val="bg1"/>
                </a:solidFill>
                <a:latin typeface="Inter V" panose="02000503000000020004" pitchFamily="2" charset="0"/>
                <a:ea typeface="Inter V" panose="02000503000000020004" pitchFamily="2" charset="0"/>
                <a:cs typeface="Inter V" panose="02000503000000020004" pitchFamily="2" charset="0"/>
              </a:rPr>
              <a:t>All day Battery</a:t>
            </a:r>
          </a:p>
        </p:txBody>
      </p:sp>
      <p:grpSp>
        <p:nvGrpSpPr>
          <p:cNvPr id="34" name="Group 33">
            <a:extLst>
              <a:ext uri="{FF2B5EF4-FFF2-40B4-BE49-F238E27FC236}">
                <a16:creationId xmlns:a16="http://schemas.microsoft.com/office/drawing/2014/main" id="{4DBA781A-D8AF-4FF1-85EE-9AF205DF8CF8}"/>
              </a:ext>
            </a:extLst>
          </p:cNvPr>
          <p:cNvGrpSpPr/>
          <p:nvPr/>
        </p:nvGrpSpPr>
        <p:grpSpPr>
          <a:xfrm>
            <a:off x="1369455" y="5379278"/>
            <a:ext cx="720456" cy="392976"/>
            <a:chOff x="5676900" y="3200400"/>
            <a:chExt cx="838200" cy="457200"/>
          </a:xfrm>
          <a:solidFill>
            <a:srgbClr val="FFFFFF"/>
          </a:solidFill>
        </p:grpSpPr>
        <p:sp>
          <p:nvSpPr>
            <p:cNvPr id="17" name="Freeform: Shape 16">
              <a:extLst>
                <a:ext uri="{FF2B5EF4-FFF2-40B4-BE49-F238E27FC236}">
                  <a16:creationId xmlns:a16="http://schemas.microsoft.com/office/drawing/2014/main" id="{1CCE652C-9631-4CB5-9E28-9A7E54D92A6C}"/>
                </a:ext>
              </a:extLst>
            </p:cNvPr>
            <p:cNvSpPr/>
            <p:nvPr/>
          </p:nvSpPr>
          <p:spPr>
            <a:xfrm>
              <a:off x="5676900" y="3200400"/>
              <a:ext cx="838200" cy="457200"/>
            </a:xfrm>
            <a:custGeom>
              <a:avLst/>
              <a:gdLst>
                <a:gd name="connsiteX0" fmla="*/ 800100 w 838200"/>
                <a:gd name="connsiteY0" fmla="*/ 142875 h 457200"/>
                <a:gd name="connsiteX1" fmla="*/ 762000 w 838200"/>
                <a:gd name="connsiteY1" fmla="*/ 142875 h 457200"/>
                <a:gd name="connsiteX2" fmla="*/ 762000 w 838200"/>
                <a:gd name="connsiteY2" fmla="*/ 38100 h 457200"/>
                <a:gd name="connsiteX3" fmla="*/ 723900 w 838200"/>
                <a:gd name="connsiteY3" fmla="*/ 0 h 457200"/>
                <a:gd name="connsiteX4" fmla="*/ 38100 w 838200"/>
                <a:gd name="connsiteY4" fmla="*/ 0 h 457200"/>
                <a:gd name="connsiteX5" fmla="*/ 0 w 838200"/>
                <a:gd name="connsiteY5" fmla="*/ 38100 h 457200"/>
                <a:gd name="connsiteX6" fmla="*/ 0 w 838200"/>
                <a:gd name="connsiteY6" fmla="*/ 419100 h 457200"/>
                <a:gd name="connsiteX7" fmla="*/ 38100 w 838200"/>
                <a:gd name="connsiteY7" fmla="*/ 457200 h 457200"/>
                <a:gd name="connsiteX8" fmla="*/ 723900 w 838200"/>
                <a:gd name="connsiteY8" fmla="*/ 457200 h 457200"/>
                <a:gd name="connsiteX9" fmla="*/ 762000 w 838200"/>
                <a:gd name="connsiteY9" fmla="*/ 419100 h 457200"/>
                <a:gd name="connsiteX10" fmla="*/ 762000 w 838200"/>
                <a:gd name="connsiteY10" fmla="*/ 314325 h 457200"/>
                <a:gd name="connsiteX11" fmla="*/ 800100 w 838200"/>
                <a:gd name="connsiteY11" fmla="*/ 314325 h 457200"/>
                <a:gd name="connsiteX12" fmla="*/ 838200 w 838200"/>
                <a:gd name="connsiteY12" fmla="*/ 276225 h 457200"/>
                <a:gd name="connsiteX13" fmla="*/ 838200 w 838200"/>
                <a:gd name="connsiteY13" fmla="*/ 180975 h 457200"/>
                <a:gd name="connsiteX14" fmla="*/ 800100 w 838200"/>
                <a:gd name="connsiteY14" fmla="*/ 142875 h 457200"/>
                <a:gd name="connsiteX15" fmla="*/ 704850 w 838200"/>
                <a:gd name="connsiteY15" fmla="*/ 400050 h 457200"/>
                <a:gd name="connsiteX16" fmla="*/ 57150 w 838200"/>
                <a:gd name="connsiteY16" fmla="*/ 400050 h 457200"/>
                <a:gd name="connsiteX17" fmla="*/ 57150 w 838200"/>
                <a:gd name="connsiteY17" fmla="*/ 57150 h 457200"/>
                <a:gd name="connsiteX18" fmla="*/ 704850 w 838200"/>
                <a:gd name="connsiteY18" fmla="*/ 57150 h 457200"/>
                <a:gd name="connsiteX19" fmla="*/ 704850 w 838200"/>
                <a:gd name="connsiteY19" fmla="*/ 400050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38200" h="457200">
                  <a:moveTo>
                    <a:pt x="800100" y="142875"/>
                  </a:moveTo>
                  <a:lnTo>
                    <a:pt x="762000" y="142875"/>
                  </a:lnTo>
                  <a:lnTo>
                    <a:pt x="762000" y="38100"/>
                  </a:lnTo>
                  <a:cubicBezTo>
                    <a:pt x="762000" y="17145"/>
                    <a:pt x="744855" y="0"/>
                    <a:pt x="723900" y="0"/>
                  </a:cubicBezTo>
                  <a:lnTo>
                    <a:pt x="38100" y="0"/>
                  </a:lnTo>
                  <a:cubicBezTo>
                    <a:pt x="17145" y="0"/>
                    <a:pt x="0" y="17145"/>
                    <a:pt x="0" y="38100"/>
                  </a:cubicBezTo>
                  <a:lnTo>
                    <a:pt x="0" y="419100"/>
                  </a:lnTo>
                  <a:cubicBezTo>
                    <a:pt x="0" y="440055"/>
                    <a:pt x="17145" y="457200"/>
                    <a:pt x="38100" y="457200"/>
                  </a:cubicBezTo>
                  <a:lnTo>
                    <a:pt x="723900" y="457200"/>
                  </a:lnTo>
                  <a:cubicBezTo>
                    <a:pt x="744855" y="457200"/>
                    <a:pt x="762000" y="440055"/>
                    <a:pt x="762000" y="419100"/>
                  </a:cubicBezTo>
                  <a:lnTo>
                    <a:pt x="762000" y="314325"/>
                  </a:lnTo>
                  <a:lnTo>
                    <a:pt x="800100" y="314325"/>
                  </a:lnTo>
                  <a:cubicBezTo>
                    <a:pt x="821055" y="314325"/>
                    <a:pt x="838200" y="297180"/>
                    <a:pt x="838200" y="276225"/>
                  </a:cubicBezTo>
                  <a:lnTo>
                    <a:pt x="838200" y="180975"/>
                  </a:lnTo>
                  <a:cubicBezTo>
                    <a:pt x="838200" y="160020"/>
                    <a:pt x="821055" y="142875"/>
                    <a:pt x="800100" y="142875"/>
                  </a:cubicBezTo>
                  <a:close/>
                  <a:moveTo>
                    <a:pt x="704850" y="400050"/>
                  </a:moveTo>
                  <a:lnTo>
                    <a:pt x="57150" y="400050"/>
                  </a:lnTo>
                  <a:lnTo>
                    <a:pt x="57150" y="57150"/>
                  </a:lnTo>
                  <a:lnTo>
                    <a:pt x="704850" y="57150"/>
                  </a:lnTo>
                  <a:lnTo>
                    <a:pt x="704850" y="400050"/>
                  </a:lnTo>
                  <a:close/>
                </a:path>
              </a:pathLst>
            </a:custGeom>
            <a:grpFill/>
            <a:ln w="9525" cap="flat">
              <a:noFill/>
              <a:prstDash val="solid"/>
              <a:miter/>
            </a:ln>
          </p:spPr>
          <p:txBody>
            <a:bodyPr rtlCol="0" anchor="ctr"/>
            <a:lstStyle/>
            <a:p>
              <a:endParaRPr lang="en-IN" dirty="0"/>
            </a:p>
          </p:txBody>
        </p:sp>
        <p:sp>
          <p:nvSpPr>
            <p:cNvPr id="26" name="Freeform: Shape 25">
              <a:extLst>
                <a:ext uri="{FF2B5EF4-FFF2-40B4-BE49-F238E27FC236}">
                  <a16:creationId xmlns:a16="http://schemas.microsoft.com/office/drawing/2014/main" id="{606A7F00-9E9B-45B5-A417-AEA342AB6221}"/>
                </a:ext>
              </a:extLst>
            </p:cNvPr>
            <p:cNvSpPr/>
            <p:nvPr/>
          </p:nvSpPr>
          <p:spPr>
            <a:xfrm>
              <a:off x="5772150" y="3295650"/>
              <a:ext cx="571500" cy="266700"/>
            </a:xfrm>
            <a:custGeom>
              <a:avLst/>
              <a:gdLst>
                <a:gd name="connsiteX0" fmla="*/ 0 w 571500"/>
                <a:gd name="connsiteY0" fmla="*/ 0 h 266700"/>
                <a:gd name="connsiteX1" fmla="*/ 571500 w 571500"/>
                <a:gd name="connsiteY1" fmla="*/ 0 h 266700"/>
                <a:gd name="connsiteX2" fmla="*/ 571500 w 571500"/>
                <a:gd name="connsiteY2" fmla="*/ 266700 h 266700"/>
                <a:gd name="connsiteX3" fmla="*/ 0 w 571500"/>
                <a:gd name="connsiteY3" fmla="*/ 266700 h 266700"/>
              </a:gdLst>
              <a:ahLst/>
              <a:cxnLst>
                <a:cxn ang="0">
                  <a:pos x="connsiteX0" y="connsiteY0"/>
                </a:cxn>
                <a:cxn ang="0">
                  <a:pos x="connsiteX1" y="connsiteY1"/>
                </a:cxn>
                <a:cxn ang="0">
                  <a:pos x="connsiteX2" y="connsiteY2"/>
                </a:cxn>
                <a:cxn ang="0">
                  <a:pos x="connsiteX3" y="connsiteY3"/>
                </a:cxn>
              </a:cxnLst>
              <a:rect l="l" t="t" r="r" b="b"/>
              <a:pathLst>
                <a:path w="571500" h="266700">
                  <a:moveTo>
                    <a:pt x="0" y="0"/>
                  </a:moveTo>
                  <a:lnTo>
                    <a:pt x="571500" y="0"/>
                  </a:lnTo>
                  <a:lnTo>
                    <a:pt x="571500" y="266700"/>
                  </a:lnTo>
                  <a:lnTo>
                    <a:pt x="0" y="266700"/>
                  </a:lnTo>
                  <a:close/>
                </a:path>
              </a:pathLst>
            </a:custGeom>
            <a:solidFill>
              <a:srgbClr val="00B050"/>
            </a:solidFill>
            <a:ln w="9525" cap="flat">
              <a:noFill/>
              <a:prstDash val="solid"/>
              <a:miter/>
            </a:ln>
          </p:spPr>
          <p:txBody>
            <a:bodyPr rtlCol="0" anchor="ctr"/>
            <a:lstStyle/>
            <a:p>
              <a:endParaRPr lang="en-IN" dirty="0"/>
            </a:p>
          </p:txBody>
        </p:sp>
      </p:grpSp>
      <p:pic>
        <p:nvPicPr>
          <p:cNvPr id="50" name="Picture Placeholder 49" descr="A picture containing indoor, electronics, cellphone&#10;&#10;Description automatically generated">
            <a:extLst>
              <a:ext uri="{FF2B5EF4-FFF2-40B4-BE49-F238E27FC236}">
                <a16:creationId xmlns:a16="http://schemas.microsoft.com/office/drawing/2014/main" id="{BB7F550B-3E96-46DC-8BF9-2394AC906BD4}"/>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b="-545"/>
          <a:stretch/>
        </p:blipFill>
        <p:spPr>
          <a:xfrm>
            <a:off x="1067472" y="1313371"/>
            <a:ext cx="1326494" cy="2365700"/>
          </a:xfrm>
        </p:spPr>
      </p:pic>
      <p:pic>
        <p:nvPicPr>
          <p:cNvPr id="94" name="Picture Placeholder 93" descr="Icon&#10;&#10;Description automatically generated with medium confidence">
            <a:extLst>
              <a:ext uri="{FF2B5EF4-FFF2-40B4-BE49-F238E27FC236}">
                <a16:creationId xmlns:a16="http://schemas.microsoft.com/office/drawing/2014/main" id="{C7FA14F9-7815-4138-8AA2-BBC392BFD607}"/>
              </a:ext>
            </a:extLst>
          </p:cNvPr>
          <p:cNvPicPr>
            <a:picLocks noGrp="1" noChangeAspect="1"/>
          </p:cNvPicPr>
          <p:nvPr>
            <p:ph type="pic" sz="quarter" idx="11"/>
          </p:nvPr>
        </p:nvPicPr>
        <p:blipFill rotWithShape="1">
          <a:blip r:embed="rId3">
            <a:extLst>
              <a:ext uri="{28A0092B-C50C-407E-A947-70E740481C1C}">
                <a14:useLocalDpi xmlns:a14="http://schemas.microsoft.com/office/drawing/2010/main" val="0"/>
              </a:ext>
            </a:extLst>
          </a:blip>
          <a:srcRect l="-11411" t="-29523" r="-11411" b="-89525"/>
          <a:stretch/>
        </p:blipFill>
        <p:spPr>
          <a:xfrm>
            <a:off x="4063335" y="3939221"/>
            <a:ext cx="1326494" cy="2365700"/>
          </a:xfrm>
        </p:spPr>
      </p:pic>
      <p:pic>
        <p:nvPicPr>
          <p:cNvPr id="56" name="Picture Placeholder 55" descr="A picture containing text, outdoor object, clipart&#10;&#10;Description automatically generated">
            <a:extLst>
              <a:ext uri="{FF2B5EF4-FFF2-40B4-BE49-F238E27FC236}">
                <a16:creationId xmlns:a16="http://schemas.microsoft.com/office/drawing/2014/main" id="{1632F929-C5F8-4B8F-AFAB-4209004BE998}"/>
              </a:ext>
            </a:extLst>
          </p:cNvPr>
          <p:cNvPicPr>
            <a:picLocks noGrp="1" noChangeAspect="1"/>
          </p:cNvPicPr>
          <p:nvPr>
            <p:ph type="pic" sz="quarter" idx="12"/>
          </p:nvPr>
        </p:nvPicPr>
        <p:blipFill rotWithShape="1">
          <a:blip r:embed="rId4">
            <a:extLst>
              <a:ext uri="{BEBA8EAE-BF5A-486C-A8C5-ECC9F3942E4B}">
                <a14:imgProps xmlns:a14="http://schemas.microsoft.com/office/drawing/2010/main">
                  <a14:imgLayer r:embed="rId5">
                    <a14:imgEffect>
                      <a14:brightnessContrast bright="-12000"/>
                    </a14:imgEffect>
                  </a14:imgLayer>
                </a14:imgProps>
              </a:ext>
              <a:ext uri="{28A0092B-C50C-407E-A947-70E740481C1C}">
                <a14:useLocalDpi xmlns:a14="http://schemas.microsoft.com/office/drawing/2010/main" val="0"/>
              </a:ext>
            </a:extLst>
          </a:blip>
          <a:srcRect l="1518" t="-45239" r="1518" b="-128569"/>
          <a:stretch/>
        </p:blipFill>
        <p:spPr>
          <a:xfrm>
            <a:off x="7008065" y="5122071"/>
            <a:ext cx="2652988" cy="1182850"/>
          </a:xfrm>
        </p:spPr>
      </p:pic>
      <p:pic>
        <p:nvPicPr>
          <p:cNvPr id="90" name="Picture Placeholder 89" descr="A picture containing outdoor, line&#10;&#10;Description automatically generated">
            <a:extLst>
              <a:ext uri="{FF2B5EF4-FFF2-40B4-BE49-F238E27FC236}">
                <a16:creationId xmlns:a16="http://schemas.microsoft.com/office/drawing/2014/main" id="{7A46CEF3-97D5-4878-AFA6-57F581F4AB6F}"/>
              </a:ext>
            </a:extLst>
          </p:cNvPr>
          <p:cNvPicPr>
            <a:picLocks noGrp="1" noChangeAspect="1"/>
          </p:cNvPicPr>
          <p:nvPr>
            <p:ph type="pic" sz="quarter" idx="13"/>
          </p:nvPr>
        </p:nvPicPr>
        <p:blipFill rotWithShape="1">
          <a:blip r:embed="rId6">
            <a:extLst>
              <a:ext uri="{28A0092B-C50C-407E-A947-70E740481C1C}">
                <a14:useLocalDpi xmlns:a14="http://schemas.microsoft.com/office/drawing/2010/main" val="0"/>
              </a:ext>
            </a:extLst>
          </a:blip>
          <a:srcRect l="-7177" t="-23213" r="-7177" b="20536"/>
          <a:stretch/>
        </p:blipFill>
        <p:spPr>
          <a:xfrm>
            <a:off x="6935128" y="1313371"/>
            <a:ext cx="2717037" cy="1182850"/>
          </a:xfrm>
        </p:spPr>
      </p:pic>
      <p:pic>
        <p:nvPicPr>
          <p:cNvPr id="86" name="Picture Placeholder 85" descr="Icon&#10;&#10;Description automatically generated">
            <a:extLst>
              <a:ext uri="{FF2B5EF4-FFF2-40B4-BE49-F238E27FC236}">
                <a16:creationId xmlns:a16="http://schemas.microsoft.com/office/drawing/2014/main" id="{88D16D6B-2043-4726-A14D-BF9ABB075A1C}"/>
              </a:ext>
            </a:extLst>
          </p:cNvPr>
          <p:cNvPicPr>
            <a:picLocks noGrp="1" noChangeAspect="1"/>
          </p:cNvPicPr>
          <p:nvPr>
            <p:ph type="pic" sz="quarter" idx="14"/>
          </p:nvPr>
        </p:nvPicPr>
        <p:blipFill rotWithShape="1">
          <a:blip r:embed="rId7">
            <a:extLst>
              <a:ext uri="{BEBA8EAE-BF5A-486C-A8C5-ECC9F3942E4B}">
                <a14:imgProps xmlns:a14="http://schemas.microsoft.com/office/drawing/2010/main">
                  <a14:imgLayer r:embed="rId8">
                    <a14:imgEffect>
                      <a14:brightnessContrast bright="-10000"/>
                    </a14:imgEffect>
                  </a14:imgLayer>
                </a14:imgProps>
              </a:ext>
              <a:ext uri="{28A0092B-C50C-407E-A947-70E740481C1C}">
                <a14:useLocalDpi xmlns:a14="http://schemas.microsoft.com/office/drawing/2010/main" val="0"/>
              </a:ext>
            </a:extLst>
          </a:blip>
          <a:srcRect l="-72823" t="-32857" r="-72823" b="-86191"/>
          <a:stretch/>
        </p:blipFill>
        <p:spPr>
          <a:xfrm>
            <a:off x="2582082" y="1313371"/>
            <a:ext cx="1326494" cy="1182850"/>
          </a:xfrm>
        </p:spPr>
      </p:pic>
      <p:pic>
        <p:nvPicPr>
          <p:cNvPr id="88" name="Picture Placeholder 87" descr="Icon&#10;&#10;Description automatically generated">
            <a:extLst>
              <a:ext uri="{FF2B5EF4-FFF2-40B4-BE49-F238E27FC236}">
                <a16:creationId xmlns:a16="http://schemas.microsoft.com/office/drawing/2014/main" id="{1BF91134-A894-45F1-BC91-D70303EEE560}"/>
              </a:ext>
            </a:extLst>
          </p:cNvPr>
          <p:cNvPicPr>
            <a:picLocks noGrp="1" noChangeAspect="1"/>
          </p:cNvPicPr>
          <p:nvPr>
            <p:ph type="pic" sz="quarter" idx="15"/>
          </p:nvPr>
        </p:nvPicPr>
        <p:blipFill rotWithShape="1">
          <a:blip r:embed="rId9">
            <a:extLst>
              <a:ext uri="{BEBA8EAE-BF5A-486C-A8C5-ECC9F3942E4B}">
                <a14:imgProps xmlns:a14="http://schemas.microsoft.com/office/drawing/2010/main">
                  <a14:imgLayer r:embed="rId10">
                    <a14:imgEffect>
                      <a14:brightnessContrast bright="-10000"/>
                    </a14:imgEffect>
                  </a14:imgLayer>
                </a14:imgProps>
              </a:ext>
              <a:ext uri="{28A0092B-C50C-407E-A947-70E740481C1C}">
                <a14:useLocalDpi xmlns:a14="http://schemas.microsoft.com/office/drawing/2010/main" val="0"/>
              </a:ext>
            </a:extLst>
          </a:blip>
          <a:srcRect l="-72823" t="-32857" r="-72823" b="-86191"/>
          <a:stretch/>
        </p:blipFill>
        <p:spPr>
          <a:xfrm>
            <a:off x="2582082" y="2626297"/>
            <a:ext cx="1326494" cy="1182850"/>
          </a:xfrm>
        </p:spPr>
      </p:pic>
      <p:pic>
        <p:nvPicPr>
          <p:cNvPr id="64" name="Picture Placeholder 63" descr="Icon&#10;&#10;Description automatically generated">
            <a:extLst>
              <a:ext uri="{FF2B5EF4-FFF2-40B4-BE49-F238E27FC236}">
                <a16:creationId xmlns:a16="http://schemas.microsoft.com/office/drawing/2014/main" id="{467E54EA-AD4E-4186-9826-26EF4401800B}"/>
              </a:ext>
            </a:extLst>
          </p:cNvPr>
          <p:cNvPicPr>
            <a:picLocks noGrp="1" noChangeAspect="1"/>
          </p:cNvPicPr>
          <p:nvPr>
            <p:ph type="pic" sz="quarter" idx="16"/>
          </p:nvPr>
        </p:nvPicPr>
        <p:blipFill rotWithShape="1">
          <a:blip r:embed="rId11">
            <a:extLst>
              <a:ext uri="{BEBA8EAE-BF5A-486C-A8C5-ECC9F3942E4B}">
                <a14:imgProps xmlns:a14="http://schemas.microsoft.com/office/drawing/2010/main">
                  <a14:imgLayer r:embed="rId12">
                    <a14:imgEffect>
                      <a14:brightnessContrast bright="-6000"/>
                    </a14:imgEffect>
                  </a14:imgLayer>
                </a14:imgProps>
              </a:ext>
              <a:ext uri="{28A0092B-C50C-407E-A947-70E740481C1C}">
                <a14:useLocalDpi xmlns:a14="http://schemas.microsoft.com/office/drawing/2010/main" val="0"/>
              </a:ext>
            </a:extLst>
          </a:blip>
          <a:srcRect l="-72823" t="-32857" r="-72823" b="-86191"/>
          <a:stretch/>
        </p:blipFill>
        <p:spPr>
          <a:xfrm>
            <a:off x="9798036" y="3799535"/>
            <a:ext cx="1326494" cy="1182850"/>
          </a:xfrm>
        </p:spPr>
      </p:pic>
      <p:pic>
        <p:nvPicPr>
          <p:cNvPr id="84" name="Picture Placeholder 83" descr="Logo&#10;&#10;Description automatically generated">
            <a:extLst>
              <a:ext uri="{FF2B5EF4-FFF2-40B4-BE49-F238E27FC236}">
                <a16:creationId xmlns:a16="http://schemas.microsoft.com/office/drawing/2014/main" id="{12D2636E-F293-4E9F-83FC-F850D3C64DBE}"/>
              </a:ext>
            </a:extLst>
          </p:cNvPr>
          <p:cNvPicPr>
            <a:picLocks noGrp="1" noChangeAspect="1"/>
          </p:cNvPicPr>
          <p:nvPr>
            <p:ph type="pic" sz="quarter" idx="17"/>
          </p:nvPr>
        </p:nvPicPr>
        <p:blipFill rotWithShape="1">
          <a:blip r:embed="rId13">
            <a:extLst>
              <a:ext uri="{BEBA8EAE-BF5A-486C-A8C5-ECC9F3942E4B}">
                <a14:imgProps xmlns:a14="http://schemas.microsoft.com/office/drawing/2010/main">
                  <a14:imgLayer r:embed="rId14">
                    <a14:imgEffect>
                      <a14:brightnessContrast bright="-5000"/>
                    </a14:imgEffect>
                  </a14:imgLayer>
                </a14:imgProps>
              </a:ext>
              <a:ext uri="{28A0092B-C50C-407E-A947-70E740481C1C}">
                <a14:useLocalDpi xmlns:a14="http://schemas.microsoft.com/office/drawing/2010/main" val="0"/>
              </a:ext>
            </a:extLst>
          </a:blip>
          <a:srcRect l="-72823" t="-32857" r="-72823" b="-86191"/>
          <a:stretch/>
        </p:blipFill>
        <p:spPr>
          <a:xfrm>
            <a:off x="9798034" y="5122071"/>
            <a:ext cx="1326494" cy="1182850"/>
          </a:xfrm>
        </p:spPr>
      </p:pic>
      <p:pic>
        <p:nvPicPr>
          <p:cNvPr id="92" name="Picture Placeholder 91" descr="A picture containing text, electronics, computer&#10;&#10;Description automatically generated">
            <a:extLst>
              <a:ext uri="{FF2B5EF4-FFF2-40B4-BE49-F238E27FC236}">
                <a16:creationId xmlns:a16="http://schemas.microsoft.com/office/drawing/2014/main" id="{D9EABF86-AB8D-4219-B716-C93C74488120}"/>
              </a:ext>
            </a:extLst>
          </p:cNvPr>
          <p:cNvPicPr>
            <a:picLocks noGrp="1" noChangeAspect="1"/>
          </p:cNvPicPr>
          <p:nvPr>
            <p:ph type="pic" sz="quarter" idx="18"/>
          </p:nvPr>
        </p:nvPicPr>
        <p:blipFill rotWithShape="1">
          <a:blip r:embed="rId15">
            <a:extLst>
              <a:ext uri="{28A0092B-C50C-407E-A947-70E740481C1C}">
                <a14:useLocalDpi xmlns:a14="http://schemas.microsoft.com/office/drawing/2010/main" val="0"/>
              </a:ext>
            </a:extLst>
          </a:blip>
          <a:srcRect l="1517" t="-31714" r="1517" b="286"/>
          <a:stretch/>
        </p:blipFill>
        <p:spPr>
          <a:xfrm>
            <a:off x="5526812" y="2626297"/>
            <a:ext cx="2652988" cy="2365700"/>
          </a:xfrm>
        </p:spPr>
      </p:pic>
      <p:sp>
        <p:nvSpPr>
          <p:cNvPr id="95" name="TextBox 94">
            <a:extLst>
              <a:ext uri="{FF2B5EF4-FFF2-40B4-BE49-F238E27FC236}">
                <a16:creationId xmlns:a16="http://schemas.microsoft.com/office/drawing/2014/main" id="{C618B4D9-2A53-420D-87F1-03EA5EFCBF71}"/>
              </a:ext>
            </a:extLst>
          </p:cNvPr>
          <p:cNvSpPr txBox="1"/>
          <p:nvPr/>
        </p:nvSpPr>
        <p:spPr>
          <a:xfrm>
            <a:off x="9969070" y="4612833"/>
            <a:ext cx="1002197" cy="278474"/>
          </a:xfrm>
          <a:prstGeom prst="rect">
            <a:avLst/>
          </a:prstGeom>
          <a:noFill/>
        </p:spPr>
        <p:txBody>
          <a:bodyPr wrap="none" rtlCol="0">
            <a:spAutoFit/>
          </a:bodyPr>
          <a:lstStyle/>
          <a:p>
            <a:pPr algn="ctr">
              <a:lnSpc>
                <a:spcPct val="120000"/>
              </a:lnSpc>
            </a:pPr>
            <a:r>
              <a:rPr lang="en-IN" sz="1100" dirty="0">
                <a:solidFill>
                  <a:schemeClr val="bg1"/>
                </a:solidFill>
                <a:latin typeface="Inter V" panose="02000503000000020004" pitchFamily="2" charset="0"/>
                <a:ea typeface="Inter V" panose="02000503000000020004" pitchFamily="2" charset="0"/>
                <a:cs typeface="Inter V" panose="02000503000000020004" pitchFamily="2" charset="0"/>
              </a:rPr>
              <a:t>Apple Music</a:t>
            </a:r>
          </a:p>
        </p:txBody>
      </p:sp>
      <p:sp>
        <p:nvSpPr>
          <p:cNvPr id="96" name="TextBox 95">
            <a:extLst>
              <a:ext uri="{FF2B5EF4-FFF2-40B4-BE49-F238E27FC236}">
                <a16:creationId xmlns:a16="http://schemas.microsoft.com/office/drawing/2014/main" id="{A78CEB6B-95B3-4056-9E79-F915E2930A20}"/>
              </a:ext>
            </a:extLst>
          </p:cNvPr>
          <p:cNvSpPr txBox="1"/>
          <p:nvPr/>
        </p:nvSpPr>
        <p:spPr>
          <a:xfrm>
            <a:off x="9982695" y="5911940"/>
            <a:ext cx="974946" cy="278474"/>
          </a:xfrm>
          <a:prstGeom prst="rect">
            <a:avLst/>
          </a:prstGeom>
          <a:noFill/>
        </p:spPr>
        <p:txBody>
          <a:bodyPr wrap="none" rtlCol="0">
            <a:spAutoFit/>
          </a:bodyPr>
          <a:lstStyle/>
          <a:p>
            <a:pPr algn="ctr">
              <a:lnSpc>
                <a:spcPct val="120000"/>
              </a:lnSpc>
            </a:pPr>
            <a:r>
              <a:rPr lang="en-IN" sz="1100" dirty="0">
                <a:solidFill>
                  <a:schemeClr val="bg1"/>
                </a:solidFill>
                <a:latin typeface="Inter V" panose="02000503000000020004" pitchFamily="2" charset="0"/>
                <a:ea typeface="Inter V" panose="02000503000000020004" pitchFamily="2" charset="0"/>
                <a:cs typeface="Inter V" panose="02000503000000020004" pitchFamily="2" charset="0"/>
              </a:rPr>
              <a:t>Apple Maps</a:t>
            </a:r>
          </a:p>
        </p:txBody>
      </p:sp>
      <p:sp>
        <p:nvSpPr>
          <p:cNvPr id="97" name="TextBox 96">
            <a:extLst>
              <a:ext uri="{FF2B5EF4-FFF2-40B4-BE49-F238E27FC236}">
                <a16:creationId xmlns:a16="http://schemas.microsoft.com/office/drawing/2014/main" id="{098EFD2C-0AE1-4703-9E49-84F1E58B6F81}"/>
              </a:ext>
            </a:extLst>
          </p:cNvPr>
          <p:cNvSpPr txBox="1"/>
          <p:nvPr/>
        </p:nvSpPr>
        <p:spPr>
          <a:xfrm>
            <a:off x="2760253" y="3419783"/>
            <a:ext cx="974946" cy="278474"/>
          </a:xfrm>
          <a:prstGeom prst="rect">
            <a:avLst/>
          </a:prstGeom>
          <a:noFill/>
        </p:spPr>
        <p:txBody>
          <a:bodyPr wrap="none" rtlCol="0">
            <a:spAutoFit/>
          </a:bodyPr>
          <a:lstStyle/>
          <a:p>
            <a:pPr algn="ctr">
              <a:lnSpc>
                <a:spcPct val="120000"/>
              </a:lnSpc>
            </a:pPr>
            <a:r>
              <a:rPr lang="en-IN" sz="1100" dirty="0">
                <a:solidFill>
                  <a:schemeClr val="bg1"/>
                </a:solidFill>
                <a:latin typeface="Inter V" panose="02000503000000020004" pitchFamily="2" charset="0"/>
                <a:ea typeface="Inter V" panose="02000503000000020004" pitchFamily="2" charset="0"/>
                <a:cs typeface="Inter V" panose="02000503000000020004" pitchFamily="2" charset="0"/>
              </a:rPr>
              <a:t>Apple Maps</a:t>
            </a:r>
          </a:p>
        </p:txBody>
      </p:sp>
      <p:sp>
        <p:nvSpPr>
          <p:cNvPr id="98" name="TextBox 97">
            <a:extLst>
              <a:ext uri="{FF2B5EF4-FFF2-40B4-BE49-F238E27FC236}">
                <a16:creationId xmlns:a16="http://schemas.microsoft.com/office/drawing/2014/main" id="{BFBC4AF1-CE82-45AA-ABC2-86BBE3184AE6}"/>
              </a:ext>
            </a:extLst>
          </p:cNvPr>
          <p:cNvSpPr txBox="1"/>
          <p:nvPr/>
        </p:nvSpPr>
        <p:spPr>
          <a:xfrm>
            <a:off x="2632816" y="2106858"/>
            <a:ext cx="1229824" cy="278474"/>
          </a:xfrm>
          <a:prstGeom prst="rect">
            <a:avLst/>
          </a:prstGeom>
          <a:noFill/>
        </p:spPr>
        <p:txBody>
          <a:bodyPr wrap="none" rtlCol="0">
            <a:spAutoFit/>
          </a:bodyPr>
          <a:lstStyle/>
          <a:p>
            <a:pPr algn="ctr">
              <a:lnSpc>
                <a:spcPct val="120000"/>
              </a:lnSpc>
            </a:pPr>
            <a:r>
              <a:rPr lang="en-IN" sz="1100" dirty="0">
                <a:solidFill>
                  <a:schemeClr val="bg1"/>
                </a:solidFill>
                <a:latin typeface="Inter V" panose="02000503000000020004" pitchFamily="2" charset="0"/>
                <a:ea typeface="Inter V" panose="02000503000000020004" pitchFamily="2" charset="0"/>
                <a:cs typeface="Inter V" panose="02000503000000020004" pitchFamily="2" charset="0"/>
              </a:rPr>
              <a:t>Apple Podcasts</a:t>
            </a:r>
          </a:p>
        </p:txBody>
      </p:sp>
      <p:sp>
        <p:nvSpPr>
          <p:cNvPr id="99" name="TextBox 98">
            <a:extLst>
              <a:ext uri="{FF2B5EF4-FFF2-40B4-BE49-F238E27FC236}">
                <a16:creationId xmlns:a16="http://schemas.microsoft.com/office/drawing/2014/main" id="{4A5AF4AE-79EB-42FF-8FFC-6F13FF8FB4CB}"/>
              </a:ext>
            </a:extLst>
          </p:cNvPr>
          <p:cNvSpPr txBox="1"/>
          <p:nvPr/>
        </p:nvSpPr>
        <p:spPr>
          <a:xfrm>
            <a:off x="4084679" y="5365213"/>
            <a:ext cx="1273254" cy="481607"/>
          </a:xfrm>
          <a:prstGeom prst="rect">
            <a:avLst/>
          </a:prstGeom>
          <a:noFill/>
        </p:spPr>
        <p:txBody>
          <a:bodyPr wrap="square" rtlCol="0">
            <a:spAutoFit/>
          </a:bodyPr>
          <a:lstStyle/>
          <a:p>
            <a:pPr algn="ctr">
              <a:lnSpc>
                <a:spcPct val="120000"/>
              </a:lnSpc>
            </a:pPr>
            <a:r>
              <a:rPr lang="en-IN" sz="1100" dirty="0">
                <a:solidFill>
                  <a:schemeClr val="bg1"/>
                </a:solidFill>
                <a:latin typeface="Inter V" panose="02000503000000020004" pitchFamily="2" charset="0"/>
                <a:ea typeface="Inter V" panose="02000503000000020004" pitchFamily="2" charset="0"/>
                <a:cs typeface="Inter V" panose="02000503000000020004" pitchFamily="2" charset="0"/>
              </a:rPr>
              <a:t>Powerful</a:t>
            </a:r>
          </a:p>
          <a:p>
            <a:pPr algn="ctr">
              <a:lnSpc>
                <a:spcPct val="120000"/>
              </a:lnSpc>
            </a:pPr>
            <a:r>
              <a:rPr lang="en-IN" sz="1100" dirty="0">
                <a:solidFill>
                  <a:schemeClr val="bg1"/>
                </a:solidFill>
                <a:latin typeface="Inter V" panose="02000503000000020004" pitchFamily="2" charset="0"/>
                <a:ea typeface="Inter V" panose="02000503000000020004" pitchFamily="2" charset="0"/>
                <a:cs typeface="Inter V" panose="02000503000000020004" pitchFamily="2" charset="0"/>
              </a:rPr>
              <a:t>Chip</a:t>
            </a:r>
          </a:p>
        </p:txBody>
      </p:sp>
      <p:sp>
        <p:nvSpPr>
          <p:cNvPr id="100" name="TextBox 99">
            <a:extLst>
              <a:ext uri="{FF2B5EF4-FFF2-40B4-BE49-F238E27FC236}">
                <a16:creationId xmlns:a16="http://schemas.microsoft.com/office/drawing/2014/main" id="{C34EF5A3-7555-44A9-93A0-31B2569C54BA}"/>
              </a:ext>
            </a:extLst>
          </p:cNvPr>
          <p:cNvSpPr txBox="1"/>
          <p:nvPr/>
        </p:nvSpPr>
        <p:spPr>
          <a:xfrm>
            <a:off x="1093778" y="2923859"/>
            <a:ext cx="1273254" cy="481607"/>
          </a:xfrm>
          <a:prstGeom prst="rect">
            <a:avLst/>
          </a:prstGeom>
          <a:noFill/>
        </p:spPr>
        <p:txBody>
          <a:bodyPr wrap="square" rtlCol="0">
            <a:spAutoFit/>
          </a:bodyPr>
          <a:lstStyle/>
          <a:p>
            <a:pPr algn="ctr">
              <a:lnSpc>
                <a:spcPct val="120000"/>
              </a:lnSpc>
            </a:pPr>
            <a:r>
              <a:rPr lang="en-IN" sz="1100" dirty="0">
                <a:solidFill>
                  <a:schemeClr val="bg1"/>
                </a:solidFill>
                <a:latin typeface="Inter V" panose="02000503000000020004" pitchFamily="2" charset="0"/>
                <a:ea typeface="Inter V" panose="02000503000000020004" pitchFamily="2" charset="0"/>
                <a:cs typeface="Inter V" panose="02000503000000020004" pitchFamily="2" charset="0"/>
              </a:rPr>
              <a:t>Flat Sided</a:t>
            </a:r>
          </a:p>
          <a:p>
            <a:pPr algn="ctr">
              <a:lnSpc>
                <a:spcPct val="120000"/>
              </a:lnSpc>
            </a:pPr>
            <a:r>
              <a:rPr lang="en-IN" sz="1100" dirty="0">
                <a:solidFill>
                  <a:schemeClr val="bg1"/>
                </a:solidFill>
                <a:latin typeface="Inter V" panose="02000503000000020004" pitchFamily="2" charset="0"/>
                <a:ea typeface="Inter V" panose="02000503000000020004" pitchFamily="2" charset="0"/>
                <a:cs typeface="Inter V" panose="02000503000000020004" pitchFamily="2" charset="0"/>
              </a:rPr>
              <a:t>Design</a:t>
            </a:r>
          </a:p>
        </p:txBody>
      </p:sp>
      <p:sp>
        <p:nvSpPr>
          <p:cNvPr id="101" name="TextBox 100">
            <a:extLst>
              <a:ext uri="{FF2B5EF4-FFF2-40B4-BE49-F238E27FC236}">
                <a16:creationId xmlns:a16="http://schemas.microsoft.com/office/drawing/2014/main" id="{DC2B0384-2C5C-4ED5-865B-51BD4F8499B6}"/>
              </a:ext>
            </a:extLst>
          </p:cNvPr>
          <p:cNvSpPr txBox="1"/>
          <p:nvPr/>
        </p:nvSpPr>
        <p:spPr>
          <a:xfrm>
            <a:off x="7759686" y="5849407"/>
            <a:ext cx="1067920" cy="261610"/>
          </a:xfrm>
          <a:prstGeom prst="rect">
            <a:avLst/>
          </a:prstGeom>
          <a:noFill/>
        </p:spPr>
        <p:txBody>
          <a:bodyPr wrap="none" rtlCol="0">
            <a:spAutoFit/>
          </a:bodyPr>
          <a:lstStyle/>
          <a:p>
            <a:pPr algn="ctr"/>
            <a:r>
              <a:rPr lang="en-IN" sz="1100" dirty="0">
                <a:solidFill>
                  <a:schemeClr val="bg1"/>
                </a:solidFill>
                <a:latin typeface="Inter V" panose="02000503000000020004" pitchFamily="2" charset="0"/>
                <a:ea typeface="Inter V" panose="02000503000000020004" pitchFamily="2" charset="0"/>
                <a:cs typeface="Inter V" panose="02000503000000020004" pitchFamily="2" charset="0"/>
              </a:rPr>
              <a:t>Improved Siri</a:t>
            </a:r>
          </a:p>
        </p:txBody>
      </p:sp>
      <p:sp>
        <p:nvSpPr>
          <p:cNvPr id="102" name="TextBox 101">
            <a:extLst>
              <a:ext uri="{FF2B5EF4-FFF2-40B4-BE49-F238E27FC236}">
                <a16:creationId xmlns:a16="http://schemas.microsoft.com/office/drawing/2014/main" id="{EDB9BD6E-2B3C-4B81-B5E7-8DD6EAEFEAC7}"/>
              </a:ext>
            </a:extLst>
          </p:cNvPr>
          <p:cNvSpPr txBox="1"/>
          <p:nvPr/>
        </p:nvSpPr>
        <p:spPr>
          <a:xfrm>
            <a:off x="7565726" y="1422347"/>
            <a:ext cx="1455848" cy="261610"/>
          </a:xfrm>
          <a:prstGeom prst="rect">
            <a:avLst/>
          </a:prstGeom>
          <a:noFill/>
        </p:spPr>
        <p:txBody>
          <a:bodyPr wrap="none" rtlCol="0">
            <a:spAutoFit/>
          </a:bodyPr>
          <a:lstStyle/>
          <a:p>
            <a:pPr algn="ctr"/>
            <a:r>
              <a:rPr lang="en-IN" sz="1100" dirty="0">
                <a:solidFill>
                  <a:schemeClr val="bg1"/>
                </a:solidFill>
                <a:latin typeface="Inter V" panose="02000503000000020004" pitchFamily="2" charset="0"/>
                <a:ea typeface="Inter V" panose="02000503000000020004" pitchFamily="2" charset="0"/>
                <a:cs typeface="Inter V" panose="02000503000000020004" pitchFamily="2" charset="0"/>
              </a:rPr>
              <a:t>Brand new Colours</a:t>
            </a:r>
          </a:p>
        </p:txBody>
      </p:sp>
      <p:grpSp>
        <p:nvGrpSpPr>
          <p:cNvPr id="108" name="Group 107">
            <a:extLst>
              <a:ext uri="{FF2B5EF4-FFF2-40B4-BE49-F238E27FC236}">
                <a16:creationId xmlns:a16="http://schemas.microsoft.com/office/drawing/2014/main" id="{E5F624E1-BAB6-4E08-9E91-1A43BC1C65C6}"/>
              </a:ext>
            </a:extLst>
          </p:cNvPr>
          <p:cNvGrpSpPr/>
          <p:nvPr/>
        </p:nvGrpSpPr>
        <p:grpSpPr>
          <a:xfrm>
            <a:off x="5854141" y="5346973"/>
            <a:ext cx="569809" cy="402630"/>
            <a:chOff x="5853148" y="5346973"/>
            <a:chExt cx="569809" cy="402630"/>
          </a:xfrm>
        </p:grpSpPr>
        <p:sp>
          <p:nvSpPr>
            <p:cNvPr id="104" name="Freeform: Shape 103">
              <a:extLst>
                <a:ext uri="{FF2B5EF4-FFF2-40B4-BE49-F238E27FC236}">
                  <a16:creationId xmlns:a16="http://schemas.microsoft.com/office/drawing/2014/main" id="{35388647-C38C-4D94-8F0F-5FDB862C8AC7}"/>
                </a:ext>
              </a:extLst>
            </p:cNvPr>
            <p:cNvSpPr/>
            <p:nvPr/>
          </p:nvSpPr>
          <p:spPr>
            <a:xfrm>
              <a:off x="5853148" y="5346973"/>
              <a:ext cx="569809" cy="168054"/>
            </a:xfrm>
            <a:custGeom>
              <a:avLst/>
              <a:gdLst>
                <a:gd name="connsiteX0" fmla="*/ 284467 w 569809"/>
                <a:gd name="connsiteY0" fmla="*/ 0 h 168054"/>
                <a:gd name="connsiteX1" fmla="*/ 0 w 569809"/>
                <a:gd name="connsiteY1" fmla="*/ 118163 h 168054"/>
                <a:gd name="connsiteX2" fmla="*/ 49891 w 569809"/>
                <a:gd name="connsiteY2" fmla="*/ 168054 h 168054"/>
                <a:gd name="connsiteX3" fmla="*/ 284467 w 569809"/>
                <a:gd name="connsiteY3" fmla="*/ 70023 h 168054"/>
                <a:gd name="connsiteX4" fmla="*/ 519918 w 569809"/>
                <a:gd name="connsiteY4" fmla="*/ 167179 h 168054"/>
                <a:gd name="connsiteX5" fmla="*/ 569809 w 569809"/>
                <a:gd name="connsiteY5" fmla="*/ 117288 h 168054"/>
                <a:gd name="connsiteX6" fmla="*/ 284467 w 569809"/>
                <a:gd name="connsiteY6" fmla="*/ 0 h 168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9809" h="168054">
                  <a:moveTo>
                    <a:pt x="284467" y="0"/>
                  </a:moveTo>
                  <a:cubicBezTo>
                    <a:pt x="173306" y="0"/>
                    <a:pt x="72649" y="45515"/>
                    <a:pt x="0" y="118163"/>
                  </a:cubicBezTo>
                  <a:lnTo>
                    <a:pt x="49891" y="168054"/>
                  </a:lnTo>
                  <a:cubicBezTo>
                    <a:pt x="109410" y="107660"/>
                    <a:pt x="192562" y="70023"/>
                    <a:pt x="284467" y="70023"/>
                  </a:cubicBezTo>
                  <a:cubicBezTo>
                    <a:pt x="376372" y="70023"/>
                    <a:pt x="459524" y="107660"/>
                    <a:pt x="519918" y="167179"/>
                  </a:cubicBezTo>
                  <a:lnTo>
                    <a:pt x="569809" y="117288"/>
                  </a:lnTo>
                  <a:cubicBezTo>
                    <a:pt x="495410" y="45515"/>
                    <a:pt x="395628" y="0"/>
                    <a:pt x="284467" y="0"/>
                  </a:cubicBezTo>
                  <a:close/>
                </a:path>
              </a:pathLst>
            </a:custGeom>
            <a:solidFill>
              <a:schemeClr val="bg1"/>
            </a:solidFill>
            <a:ln w="8731" cap="flat">
              <a:noFill/>
              <a:prstDash val="solid"/>
              <a:miter/>
            </a:ln>
          </p:spPr>
          <p:txBody>
            <a:bodyPr rtlCol="0" anchor="ctr"/>
            <a:lstStyle/>
            <a:p>
              <a:endParaRPr lang="en-IN" dirty="0"/>
            </a:p>
          </p:txBody>
        </p:sp>
        <p:sp>
          <p:nvSpPr>
            <p:cNvPr id="105" name="Freeform: Shape 104">
              <a:extLst>
                <a:ext uri="{FF2B5EF4-FFF2-40B4-BE49-F238E27FC236}">
                  <a16:creationId xmlns:a16="http://schemas.microsoft.com/office/drawing/2014/main" id="{BC18A5EB-5041-46C8-B066-BE641128944F}"/>
                </a:ext>
              </a:extLst>
            </p:cNvPr>
            <p:cNvSpPr/>
            <p:nvPr/>
          </p:nvSpPr>
          <p:spPr>
            <a:xfrm>
              <a:off x="5927548" y="5452007"/>
              <a:ext cx="420136" cy="137419"/>
            </a:xfrm>
            <a:custGeom>
              <a:avLst/>
              <a:gdLst>
                <a:gd name="connsiteX0" fmla="*/ 0 w 420136"/>
                <a:gd name="connsiteY0" fmla="*/ 87528 h 137419"/>
                <a:gd name="connsiteX1" fmla="*/ 49891 w 420136"/>
                <a:gd name="connsiteY1" fmla="*/ 137419 h 137419"/>
                <a:gd name="connsiteX2" fmla="*/ 210068 w 420136"/>
                <a:gd name="connsiteY2" fmla="*/ 70023 h 137419"/>
                <a:gd name="connsiteX3" fmla="*/ 371120 w 420136"/>
                <a:gd name="connsiteY3" fmla="*/ 136544 h 137419"/>
                <a:gd name="connsiteX4" fmla="*/ 420136 w 420136"/>
                <a:gd name="connsiteY4" fmla="*/ 87528 h 137419"/>
                <a:gd name="connsiteX5" fmla="*/ 210068 w 420136"/>
                <a:gd name="connsiteY5" fmla="*/ 0 h 137419"/>
                <a:gd name="connsiteX6" fmla="*/ 0 w 420136"/>
                <a:gd name="connsiteY6" fmla="*/ 87528 h 137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0136" h="137419">
                  <a:moveTo>
                    <a:pt x="0" y="87528"/>
                  </a:moveTo>
                  <a:lnTo>
                    <a:pt x="49891" y="137419"/>
                  </a:lnTo>
                  <a:cubicBezTo>
                    <a:pt x="89279" y="95406"/>
                    <a:pt x="147048" y="70023"/>
                    <a:pt x="210068" y="70023"/>
                  </a:cubicBezTo>
                  <a:cubicBezTo>
                    <a:pt x="273088" y="70023"/>
                    <a:pt x="329982" y="95406"/>
                    <a:pt x="371120" y="136544"/>
                  </a:cubicBezTo>
                  <a:lnTo>
                    <a:pt x="420136" y="87528"/>
                  </a:lnTo>
                  <a:cubicBezTo>
                    <a:pt x="365868" y="33261"/>
                    <a:pt x="291469" y="0"/>
                    <a:pt x="210068" y="0"/>
                  </a:cubicBezTo>
                  <a:cubicBezTo>
                    <a:pt x="128667" y="0"/>
                    <a:pt x="53392" y="33261"/>
                    <a:pt x="0" y="87528"/>
                  </a:cubicBezTo>
                  <a:close/>
                </a:path>
              </a:pathLst>
            </a:custGeom>
            <a:solidFill>
              <a:schemeClr val="bg1"/>
            </a:solidFill>
            <a:ln w="8731" cap="flat">
              <a:noFill/>
              <a:prstDash val="solid"/>
              <a:miter/>
            </a:ln>
          </p:spPr>
          <p:txBody>
            <a:bodyPr rtlCol="0" anchor="ctr"/>
            <a:lstStyle/>
            <a:p>
              <a:endParaRPr lang="en-IN" dirty="0"/>
            </a:p>
          </p:txBody>
        </p:sp>
        <p:sp>
          <p:nvSpPr>
            <p:cNvPr id="106" name="Freeform: Shape 105">
              <a:extLst>
                <a:ext uri="{FF2B5EF4-FFF2-40B4-BE49-F238E27FC236}">
                  <a16:creationId xmlns:a16="http://schemas.microsoft.com/office/drawing/2014/main" id="{2A9D141F-146A-4CDF-8100-ADB0600CBF4E}"/>
                </a:ext>
              </a:extLst>
            </p:cNvPr>
            <p:cNvSpPr/>
            <p:nvPr/>
          </p:nvSpPr>
          <p:spPr>
            <a:xfrm>
              <a:off x="6001947" y="5557041"/>
              <a:ext cx="273088" cy="106784"/>
            </a:xfrm>
            <a:custGeom>
              <a:avLst/>
              <a:gdLst>
                <a:gd name="connsiteX0" fmla="*/ 0 w 273088"/>
                <a:gd name="connsiteY0" fmla="*/ 56893 h 106784"/>
                <a:gd name="connsiteX1" fmla="*/ 49891 w 273088"/>
                <a:gd name="connsiteY1" fmla="*/ 106785 h 106784"/>
                <a:gd name="connsiteX2" fmla="*/ 136544 w 273088"/>
                <a:gd name="connsiteY2" fmla="*/ 70898 h 106784"/>
                <a:gd name="connsiteX3" fmla="*/ 223197 w 273088"/>
                <a:gd name="connsiteY3" fmla="*/ 106785 h 106784"/>
                <a:gd name="connsiteX4" fmla="*/ 273088 w 273088"/>
                <a:gd name="connsiteY4" fmla="*/ 56893 h 106784"/>
                <a:gd name="connsiteX5" fmla="*/ 137419 w 273088"/>
                <a:gd name="connsiteY5" fmla="*/ 0 h 106784"/>
                <a:gd name="connsiteX6" fmla="*/ 0 w 273088"/>
                <a:gd name="connsiteY6" fmla="*/ 56893 h 106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3088" h="106784">
                  <a:moveTo>
                    <a:pt x="0" y="56893"/>
                  </a:moveTo>
                  <a:lnTo>
                    <a:pt x="49891" y="106785"/>
                  </a:lnTo>
                  <a:cubicBezTo>
                    <a:pt x="71773" y="84902"/>
                    <a:pt x="102408" y="70898"/>
                    <a:pt x="136544" y="70898"/>
                  </a:cubicBezTo>
                  <a:cubicBezTo>
                    <a:pt x="170680" y="70898"/>
                    <a:pt x="201315" y="84902"/>
                    <a:pt x="223197" y="106785"/>
                  </a:cubicBezTo>
                  <a:lnTo>
                    <a:pt x="273088" y="56893"/>
                  </a:lnTo>
                  <a:cubicBezTo>
                    <a:pt x="238077" y="21882"/>
                    <a:pt x="189936" y="0"/>
                    <a:pt x="137419" y="0"/>
                  </a:cubicBezTo>
                  <a:cubicBezTo>
                    <a:pt x="84902" y="0"/>
                    <a:pt x="34136" y="21882"/>
                    <a:pt x="0" y="56893"/>
                  </a:cubicBezTo>
                  <a:close/>
                </a:path>
              </a:pathLst>
            </a:custGeom>
            <a:solidFill>
              <a:schemeClr val="bg1"/>
            </a:solidFill>
            <a:ln w="8731" cap="flat">
              <a:noFill/>
              <a:prstDash val="solid"/>
              <a:miter/>
            </a:ln>
          </p:spPr>
          <p:txBody>
            <a:bodyPr rtlCol="0" anchor="ctr"/>
            <a:lstStyle/>
            <a:p>
              <a:endParaRPr lang="en-IN" dirty="0"/>
            </a:p>
          </p:txBody>
        </p:sp>
        <p:sp>
          <p:nvSpPr>
            <p:cNvPr id="107" name="Freeform: Shape 106">
              <a:extLst>
                <a:ext uri="{FF2B5EF4-FFF2-40B4-BE49-F238E27FC236}">
                  <a16:creationId xmlns:a16="http://schemas.microsoft.com/office/drawing/2014/main" id="{402F3403-C56A-4AA4-BF3A-8D4FE628067A}"/>
                </a:ext>
              </a:extLst>
            </p:cNvPr>
            <p:cNvSpPr/>
            <p:nvPr/>
          </p:nvSpPr>
          <p:spPr>
            <a:xfrm>
              <a:off x="6075470" y="5662075"/>
              <a:ext cx="124290" cy="87528"/>
            </a:xfrm>
            <a:custGeom>
              <a:avLst/>
              <a:gdLst>
                <a:gd name="connsiteX0" fmla="*/ 0 w 124290"/>
                <a:gd name="connsiteY0" fmla="*/ 25383 h 87528"/>
                <a:gd name="connsiteX1" fmla="*/ 62145 w 124290"/>
                <a:gd name="connsiteY1" fmla="*/ 87528 h 87528"/>
                <a:gd name="connsiteX2" fmla="*/ 124290 w 124290"/>
                <a:gd name="connsiteY2" fmla="*/ 25383 h 87528"/>
                <a:gd name="connsiteX3" fmla="*/ 62145 w 124290"/>
                <a:gd name="connsiteY3" fmla="*/ 0 h 87528"/>
                <a:gd name="connsiteX4" fmla="*/ 0 w 124290"/>
                <a:gd name="connsiteY4" fmla="*/ 25383 h 875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290" h="87528">
                  <a:moveTo>
                    <a:pt x="0" y="25383"/>
                  </a:moveTo>
                  <a:lnTo>
                    <a:pt x="62145" y="87528"/>
                  </a:lnTo>
                  <a:lnTo>
                    <a:pt x="124290" y="25383"/>
                  </a:lnTo>
                  <a:cubicBezTo>
                    <a:pt x="107660" y="9628"/>
                    <a:pt x="86653" y="0"/>
                    <a:pt x="62145" y="0"/>
                  </a:cubicBezTo>
                  <a:cubicBezTo>
                    <a:pt x="37637" y="0"/>
                    <a:pt x="15755" y="9628"/>
                    <a:pt x="0" y="25383"/>
                  </a:cubicBezTo>
                  <a:close/>
                </a:path>
              </a:pathLst>
            </a:custGeom>
            <a:solidFill>
              <a:schemeClr val="bg1"/>
            </a:solidFill>
            <a:ln w="8731" cap="flat">
              <a:noFill/>
              <a:prstDash val="solid"/>
              <a:miter/>
            </a:ln>
          </p:spPr>
          <p:txBody>
            <a:bodyPr rtlCol="0" anchor="ctr"/>
            <a:lstStyle/>
            <a:p>
              <a:endParaRPr lang="en-IN" dirty="0"/>
            </a:p>
          </p:txBody>
        </p:sp>
      </p:grpSp>
      <p:pic>
        <p:nvPicPr>
          <p:cNvPr id="110" name="Graphic 109">
            <a:extLst>
              <a:ext uri="{FF2B5EF4-FFF2-40B4-BE49-F238E27FC236}">
                <a16:creationId xmlns:a16="http://schemas.microsoft.com/office/drawing/2014/main" id="{53EF67CE-0542-4742-860A-0536954350F9}"/>
              </a:ext>
            </a:extLst>
          </p:cNvPr>
          <p:cNvPicPr>
            <a:picLocks noChangeAspect="1"/>
          </p:cNvPicPr>
          <p:nvPr/>
        </p:nvPicPr>
        <p:blipFill>
          <a:blip r:embed="rId16">
            <a:extLst>
              <a:ext uri="{96DAC541-7B7A-43D3-8B79-37D633B846F1}">
                <asvg:svgBlip xmlns:asvg="http://schemas.microsoft.com/office/drawing/2016/SVG/main" r:embed="rId17"/>
              </a:ext>
            </a:extLst>
          </a:blip>
          <a:stretch>
            <a:fillRect/>
          </a:stretch>
        </p:blipFill>
        <p:spPr>
          <a:xfrm>
            <a:off x="1394860" y="4206884"/>
            <a:ext cx="676030" cy="408980"/>
          </a:xfrm>
          <a:prstGeom prst="rect">
            <a:avLst/>
          </a:prstGeom>
        </p:spPr>
      </p:pic>
      <p:pic>
        <p:nvPicPr>
          <p:cNvPr id="116" name="Graphic 115">
            <a:extLst>
              <a:ext uri="{FF2B5EF4-FFF2-40B4-BE49-F238E27FC236}">
                <a16:creationId xmlns:a16="http://schemas.microsoft.com/office/drawing/2014/main" id="{5D3FAAA6-9577-4FE8-B028-06AF4A73D59E}"/>
              </a:ext>
            </a:extLst>
          </p:cNvPr>
          <p:cNvPicPr>
            <a:picLocks noChangeAspect="1"/>
          </p:cNvPicPr>
          <p:nvPr/>
        </p:nvPicPr>
        <p:blipFill>
          <a:blip r:embed="rId18">
            <a:extLst>
              <a:ext uri="{96DAC541-7B7A-43D3-8B79-37D633B846F1}">
                <asvg:svgBlip xmlns:asvg="http://schemas.microsoft.com/office/drawing/2016/SVG/main" r:embed="rId19"/>
              </a:ext>
            </a:extLst>
          </a:blip>
          <a:stretch>
            <a:fillRect/>
          </a:stretch>
        </p:blipFill>
        <p:spPr>
          <a:xfrm>
            <a:off x="4250737" y="3027614"/>
            <a:ext cx="945584" cy="387705"/>
          </a:xfrm>
          <a:prstGeom prst="rect">
            <a:avLst/>
          </a:prstGeom>
        </p:spPr>
      </p:pic>
    </p:spTree>
    <p:extLst>
      <p:ext uri="{BB962C8B-B14F-4D97-AF65-F5344CB8AC3E}">
        <p14:creationId xmlns:p14="http://schemas.microsoft.com/office/powerpoint/2010/main" val="398199217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B43B9CA2-4B31-4ACD-9A9F-B8E6C64203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4C773402-7E19-7C05-0117-8D8F36599C24}"/>
              </a:ext>
            </a:extLst>
          </p:cNvPr>
          <p:cNvPicPr>
            <a:picLocks noChangeAspect="1"/>
          </p:cNvPicPr>
          <p:nvPr/>
        </p:nvPicPr>
        <p:blipFill rotWithShape="1">
          <a:blip r:embed="rId2">
            <a:extLst>
              <a:ext uri="{28A0092B-C50C-407E-A947-70E740481C1C}">
                <a14:useLocalDpi xmlns:a14="http://schemas.microsoft.com/office/drawing/2010/main" val="0"/>
              </a:ext>
            </a:extLst>
          </a:blip>
          <a:srcRect t="7129" r="3" b="3"/>
          <a:stretch/>
        </p:blipFill>
        <p:spPr>
          <a:xfrm>
            <a:off x="8529321" y="10"/>
            <a:ext cx="3662680" cy="3401558"/>
          </a:xfrm>
          <a:custGeom>
            <a:avLst/>
            <a:gdLst/>
            <a:ahLst/>
            <a:cxnLst/>
            <a:rect l="l" t="t" r="r" b="b"/>
            <a:pathLst>
              <a:path w="3662680" h="3401568">
                <a:moveTo>
                  <a:pt x="0" y="0"/>
                </a:moveTo>
                <a:lnTo>
                  <a:pt x="3662680" y="0"/>
                </a:lnTo>
                <a:lnTo>
                  <a:pt x="3662680" y="3401568"/>
                </a:lnTo>
                <a:lnTo>
                  <a:pt x="774527" y="3401568"/>
                </a:lnTo>
                <a:lnTo>
                  <a:pt x="769892" y="3133175"/>
                </a:lnTo>
                <a:cubicBezTo>
                  <a:pt x="732577" y="2055441"/>
                  <a:pt x="492520" y="1056020"/>
                  <a:pt x="104445" y="215033"/>
                </a:cubicBezTo>
                <a:close/>
              </a:path>
            </a:pathLst>
          </a:custGeom>
        </p:spPr>
      </p:pic>
      <p:pic>
        <p:nvPicPr>
          <p:cNvPr id="17" name="Picture 16">
            <a:extLst>
              <a:ext uri="{FF2B5EF4-FFF2-40B4-BE49-F238E27FC236}">
                <a16:creationId xmlns:a16="http://schemas.microsoft.com/office/drawing/2014/main" id="{6E9111B0-3AC1-C9E3-FC45-E79801FCCAE8}"/>
              </a:ext>
            </a:extLst>
          </p:cNvPr>
          <p:cNvPicPr>
            <a:picLocks noChangeAspect="1"/>
          </p:cNvPicPr>
          <p:nvPr/>
        </p:nvPicPr>
        <p:blipFill rotWithShape="1">
          <a:blip r:embed="rId3">
            <a:extLst>
              <a:ext uri="{28A0092B-C50C-407E-A947-70E740481C1C}">
                <a14:useLocalDpi xmlns:a14="http://schemas.microsoft.com/office/drawing/2010/main" val="0"/>
              </a:ext>
            </a:extLst>
          </a:blip>
          <a:srcRect r="-3"/>
          <a:stretch/>
        </p:blipFill>
        <p:spPr>
          <a:xfrm>
            <a:off x="5115314" y="10"/>
            <a:ext cx="4118110" cy="3401558"/>
          </a:xfrm>
          <a:custGeom>
            <a:avLst/>
            <a:gdLst/>
            <a:ahLst/>
            <a:cxnLst/>
            <a:rect l="l" t="t" r="r" b="b"/>
            <a:pathLst>
              <a:path w="4118110" h="3401568">
                <a:moveTo>
                  <a:pt x="0" y="0"/>
                </a:moveTo>
                <a:lnTo>
                  <a:pt x="3343575" y="0"/>
                </a:lnTo>
                <a:lnTo>
                  <a:pt x="3448028" y="215050"/>
                </a:lnTo>
                <a:cubicBezTo>
                  <a:pt x="3836103" y="1056037"/>
                  <a:pt x="4076161" y="2055458"/>
                  <a:pt x="4113475" y="3133192"/>
                </a:cubicBezTo>
                <a:lnTo>
                  <a:pt x="4118110" y="3401568"/>
                </a:lnTo>
                <a:lnTo>
                  <a:pt x="801224" y="3401568"/>
                </a:lnTo>
                <a:lnTo>
                  <a:pt x="797493" y="3185579"/>
                </a:lnTo>
                <a:cubicBezTo>
                  <a:pt x="756786" y="2009870"/>
                  <a:pt x="474799" y="927359"/>
                  <a:pt x="22579" y="42066"/>
                </a:cubicBezTo>
                <a:close/>
              </a:path>
            </a:pathLst>
          </a:custGeom>
        </p:spPr>
      </p:pic>
      <p:pic>
        <p:nvPicPr>
          <p:cNvPr id="19" name="Picture 18">
            <a:extLst>
              <a:ext uri="{FF2B5EF4-FFF2-40B4-BE49-F238E27FC236}">
                <a16:creationId xmlns:a16="http://schemas.microsoft.com/office/drawing/2014/main" id="{3D350306-CE9F-4FA8-AEBC-AD0C47C6FC9C}"/>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5168353" y="3456432"/>
            <a:ext cx="7023646" cy="3401568"/>
          </a:xfrm>
          <a:custGeom>
            <a:avLst/>
            <a:gdLst/>
            <a:ahLst/>
            <a:cxnLst/>
            <a:rect l="l" t="t" r="r" b="b"/>
            <a:pathLst>
              <a:path w="7023646" h="3401568">
                <a:moveTo>
                  <a:pt x="749132" y="0"/>
                </a:moveTo>
                <a:lnTo>
                  <a:pt x="7023646" y="0"/>
                </a:lnTo>
                <a:lnTo>
                  <a:pt x="7023646" y="3401568"/>
                </a:lnTo>
                <a:lnTo>
                  <a:pt x="0" y="3401568"/>
                </a:lnTo>
                <a:lnTo>
                  <a:pt x="79008" y="3238906"/>
                </a:lnTo>
                <a:cubicBezTo>
                  <a:pt x="502362" y="2321466"/>
                  <a:pt x="749563" y="1215476"/>
                  <a:pt x="749563" y="24956"/>
                </a:cubicBezTo>
                <a:close/>
              </a:path>
            </a:pathLst>
          </a:custGeom>
        </p:spPr>
      </p:pic>
      <p:sp useBgFill="1">
        <p:nvSpPr>
          <p:cNvPr id="41" name="Freeform: Shape 40">
            <a:extLst>
              <a:ext uri="{FF2B5EF4-FFF2-40B4-BE49-F238E27FC236}">
                <a16:creationId xmlns:a16="http://schemas.microsoft.com/office/drawing/2014/main" id="{33F94DB1-BC5D-454D-845C-7BA3A1F469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932965" cy="6858000"/>
          </a:xfrm>
          <a:custGeom>
            <a:avLst/>
            <a:gdLst>
              <a:gd name="connsiteX0" fmla="*/ 0 w 5932965"/>
              <a:gd name="connsiteY0" fmla="*/ 0 h 6858000"/>
              <a:gd name="connsiteX1" fmla="*/ 5140363 w 5932965"/>
              <a:gd name="connsiteY1" fmla="*/ 0 h 6858000"/>
              <a:gd name="connsiteX2" fmla="*/ 5152943 w 5932965"/>
              <a:gd name="connsiteY2" fmla="*/ 23550 h 6858000"/>
              <a:gd name="connsiteX3" fmla="*/ 5932965 w 5932965"/>
              <a:gd name="connsiteY3" fmla="*/ 3479505 h 6858000"/>
              <a:gd name="connsiteX4" fmla="*/ 5262410 w 5932965"/>
              <a:gd name="connsiteY4" fmla="*/ 6708999 h 6858000"/>
              <a:gd name="connsiteX5" fmla="*/ 5190385 w 5932965"/>
              <a:gd name="connsiteY5" fmla="*/ 6858000 h 6858000"/>
              <a:gd name="connsiteX6" fmla="*/ 0 w 5932965"/>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32965" h="6858000">
                <a:moveTo>
                  <a:pt x="0" y="0"/>
                </a:moveTo>
                <a:lnTo>
                  <a:pt x="5140363" y="0"/>
                </a:lnTo>
                <a:lnTo>
                  <a:pt x="5152943" y="23550"/>
                </a:lnTo>
                <a:cubicBezTo>
                  <a:pt x="5642847" y="987256"/>
                  <a:pt x="5932965" y="2183538"/>
                  <a:pt x="5932965" y="3479505"/>
                </a:cubicBezTo>
                <a:cubicBezTo>
                  <a:pt x="5932965" y="4675783"/>
                  <a:pt x="5685764" y="5787121"/>
                  <a:pt x="5262410" y="6708999"/>
                </a:cubicBezTo>
                <a:lnTo>
                  <a:pt x="5190385" y="6858000"/>
                </a:lnTo>
                <a:lnTo>
                  <a:pt x="0" y="6858000"/>
                </a:lnTo>
                <a:close/>
              </a:path>
            </a:pathLst>
          </a:custGeom>
          <a:ln w="9525">
            <a:solidFill>
              <a:srgbClr val="EFEFEF"/>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43" name="Freeform: Shape 42">
            <a:extLst>
              <a:ext uri="{FF2B5EF4-FFF2-40B4-BE49-F238E27FC236}">
                <a16:creationId xmlns:a16="http://schemas.microsoft.com/office/drawing/2014/main" id="{5676B86F-860B-4586-BCAA-C0650C09B7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922333" cy="6858000"/>
          </a:xfrm>
          <a:custGeom>
            <a:avLst/>
            <a:gdLst>
              <a:gd name="connsiteX0" fmla="*/ 0 w 5922333"/>
              <a:gd name="connsiteY0" fmla="*/ 0 h 6858000"/>
              <a:gd name="connsiteX1" fmla="*/ 5129731 w 5922333"/>
              <a:gd name="connsiteY1" fmla="*/ 0 h 6858000"/>
              <a:gd name="connsiteX2" fmla="*/ 5142311 w 5922333"/>
              <a:gd name="connsiteY2" fmla="*/ 23550 h 6858000"/>
              <a:gd name="connsiteX3" fmla="*/ 5922333 w 5922333"/>
              <a:gd name="connsiteY3" fmla="*/ 3479505 h 6858000"/>
              <a:gd name="connsiteX4" fmla="*/ 5251778 w 5922333"/>
              <a:gd name="connsiteY4" fmla="*/ 6708999 h 6858000"/>
              <a:gd name="connsiteX5" fmla="*/ 5179753 w 5922333"/>
              <a:gd name="connsiteY5" fmla="*/ 6858000 h 6858000"/>
              <a:gd name="connsiteX6" fmla="*/ 0 w 592233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22333" h="6858000">
                <a:moveTo>
                  <a:pt x="0" y="0"/>
                </a:moveTo>
                <a:lnTo>
                  <a:pt x="5129731" y="0"/>
                </a:lnTo>
                <a:lnTo>
                  <a:pt x="5142311" y="23550"/>
                </a:lnTo>
                <a:cubicBezTo>
                  <a:pt x="5632215" y="987256"/>
                  <a:pt x="5922333" y="2183538"/>
                  <a:pt x="5922333" y="3479505"/>
                </a:cubicBezTo>
                <a:cubicBezTo>
                  <a:pt x="5922333" y="4675783"/>
                  <a:pt x="5675132" y="5787121"/>
                  <a:pt x="5251778" y="6708999"/>
                </a:cubicBezTo>
                <a:lnTo>
                  <a:pt x="5179753"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5" name="Rectangle 44">
            <a:extLst>
              <a:ext uri="{FF2B5EF4-FFF2-40B4-BE49-F238E27FC236}">
                <a16:creationId xmlns:a16="http://schemas.microsoft.com/office/drawing/2014/main" id="{8C818ED5-2F56-4171-9445-3AA4F44623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016867"/>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7" name="Rectangle 46">
            <a:extLst>
              <a:ext uri="{FF2B5EF4-FFF2-40B4-BE49-F238E27FC236}">
                <a16:creationId xmlns:a16="http://schemas.microsoft.com/office/drawing/2014/main" id="{DE74FCE8-866C-4AFA-B45C-FACE2A6094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8911" y="2089941"/>
            <a:ext cx="4970439"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a:extLst>
              <a:ext uri="{FF2B5EF4-FFF2-40B4-BE49-F238E27FC236}">
                <a16:creationId xmlns:a16="http://schemas.microsoft.com/office/drawing/2014/main" id="{8A7B87A5-B170-3B33-3509-F5C45AF492D2}"/>
              </a:ext>
            </a:extLst>
          </p:cNvPr>
          <p:cNvSpPr txBox="1"/>
          <p:nvPr/>
        </p:nvSpPr>
        <p:spPr>
          <a:xfrm>
            <a:off x="518809" y="2275105"/>
            <a:ext cx="4622005" cy="2554545"/>
          </a:xfrm>
          <a:prstGeom prst="rect">
            <a:avLst/>
          </a:prstGeom>
          <a:noFill/>
        </p:spPr>
        <p:txBody>
          <a:bodyPr wrap="square" rtlCol="0">
            <a:spAutoFit/>
          </a:bodyPr>
          <a:lstStyle/>
          <a:p>
            <a:r>
              <a:rPr lang="en-US" sz="2000" b="0" i="0" dirty="0">
                <a:effectLst/>
                <a:latin typeface="Google Sans"/>
              </a:rPr>
              <a:t>Apple is focused on expanding its product offerings and growing its services business. The company is also investing in new technologies, such as artificial intelligence and augmented reality. Apple is also committed to environmental sustainability and is working to reduce its carbon footprint</a:t>
            </a:r>
            <a:r>
              <a:rPr lang="en-US" sz="2000" b="0" i="0" dirty="0">
                <a:solidFill>
                  <a:schemeClr val="bg1"/>
                </a:solidFill>
                <a:effectLst/>
                <a:latin typeface="Google Sans"/>
              </a:rPr>
              <a:t>.</a:t>
            </a:r>
            <a:endParaRPr lang="en-US" sz="2000" dirty="0">
              <a:solidFill>
                <a:schemeClr val="bg1"/>
              </a:solidFill>
            </a:endParaRPr>
          </a:p>
        </p:txBody>
      </p:sp>
    </p:spTree>
    <p:extLst>
      <p:ext uri="{BB962C8B-B14F-4D97-AF65-F5344CB8AC3E}">
        <p14:creationId xmlns:p14="http://schemas.microsoft.com/office/powerpoint/2010/main" val="383313729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70A5ADEB-CE86-49D4-812F-2755A894D07B}"/>
              </a:ext>
            </a:extLst>
          </p:cNvPr>
          <p:cNvSpPr txBox="1"/>
          <p:nvPr/>
        </p:nvSpPr>
        <p:spPr>
          <a:xfrm>
            <a:off x="693738" y="1333277"/>
            <a:ext cx="5402262" cy="2911887"/>
          </a:xfrm>
          <a:prstGeom prst="rect">
            <a:avLst/>
          </a:prstGeom>
          <a:noFill/>
        </p:spPr>
        <p:txBody>
          <a:bodyPr wrap="square" rtlCol="0">
            <a:spAutoFit/>
          </a:bodyPr>
          <a:lstStyle/>
          <a:p>
            <a:pPr>
              <a:lnSpc>
                <a:spcPct val="130000"/>
              </a:lnSpc>
            </a:pPr>
            <a:r>
              <a:rPr lang="en-US" sz="3600" dirty="0">
                <a:latin typeface="Google Sans"/>
                <a:ea typeface="Inter V" panose="02000503000000020004" pitchFamily="2" charset="0"/>
                <a:cs typeface="Inter V" panose="02000503000000020004" pitchFamily="2" charset="0"/>
              </a:rPr>
              <a:t>Strategy For The Future</a:t>
            </a:r>
            <a:endParaRPr lang="en-IN" sz="3600" i="0" dirty="0">
              <a:effectLst/>
              <a:latin typeface="Inter V" panose="02000503000000020004" pitchFamily="2" charset="0"/>
              <a:ea typeface="Inter V" panose="02000503000000020004" pitchFamily="2" charset="0"/>
              <a:cs typeface="Inter V" panose="02000503000000020004" pitchFamily="2" charset="0"/>
            </a:endParaRPr>
          </a:p>
          <a:p>
            <a:pPr marL="171450" indent="-171450">
              <a:lnSpc>
                <a:spcPct val="130000"/>
              </a:lnSpc>
              <a:buFont typeface="Arial" panose="020B0604020202020204" pitchFamily="34" charset="0"/>
              <a:buChar char="•"/>
            </a:pPr>
            <a:r>
              <a:rPr lang="en-US" sz="1200" b="0" i="0" dirty="0">
                <a:effectLst/>
                <a:latin typeface="Inter V" panose="02000503000000020004" charset="0"/>
                <a:ea typeface="Inter V" panose="02000503000000020004" charset="0"/>
                <a:cs typeface="Inter V" panose="02000503000000020004" charset="0"/>
              </a:rPr>
              <a:t>Growth :Apple plans to continue its growth by expanding into new markets and diversifying its product offerings.</a:t>
            </a:r>
          </a:p>
          <a:p>
            <a:pPr marL="171450" indent="-171450">
              <a:lnSpc>
                <a:spcPct val="130000"/>
              </a:lnSpc>
              <a:buFont typeface="Arial" panose="020B0604020202020204" pitchFamily="34" charset="0"/>
              <a:buChar char="•"/>
            </a:pPr>
            <a:r>
              <a:rPr lang="en-US" sz="1200" b="0" i="0" dirty="0">
                <a:effectLst/>
                <a:latin typeface="Inter V" panose="02000503000000020004" charset="0"/>
                <a:ea typeface="Inter V" panose="02000503000000020004" charset="0"/>
                <a:cs typeface="Inter V" panose="02000503000000020004" charset="0"/>
              </a:rPr>
              <a:t>Innovation: Innovation is at the core of Apple's strategy, and the company plans to continue developing groundbreaking products and technologies.</a:t>
            </a:r>
          </a:p>
          <a:p>
            <a:pPr marL="171450" indent="-171450">
              <a:lnSpc>
                <a:spcPct val="130000"/>
              </a:lnSpc>
              <a:buFont typeface="Arial" panose="020B0604020202020204" pitchFamily="34" charset="0"/>
              <a:buChar char="•"/>
            </a:pPr>
            <a:r>
              <a:rPr lang="en-US" sz="1200" b="0" i="0" dirty="0">
                <a:effectLst/>
                <a:latin typeface="Inter V" panose="02000503000000020004" charset="0"/>
                <a:ea typeface="Inter V" panose="02000503000000020004" charset="0"/>
                <a:cs typeface="Inter V" panose="02000503000000020004" charset="0"/>
              </a:rPr>
              <a:t>Market Expansion: Apple aims to expand its presence in existing markets and enter new markets to reach a wider customer base.</a:t>
            </a:r>
          </a:p>
          <a:p>
            <a:pPr marL="171450" indent="-171450">
              <a:lnSpc>
                <a:spcPct val="130000"/>
              </a:lnSpc>
              <a:buFont typeface="Arial" panose="020B0604020202020204" pitchFamily="34" charset="0"/>
              <a:buChar char="•"/>
            </a:pPr>
            <a:endParaRPr lang="en-US" sz="1100" b="0" i="0" dirty="0">
              <a:solidFill>
                <a:srgbClr val="D1D5DB"/>
              </a:solidFill>
              <a:effectLst/>
              <a:latin typeface="Inter V" panose="02000503000000020004" charset="0"/>
              <a:ea typeface="Inter V" panose="02000503000000020004" charset="0"/>
              <a:cs typeface="Inter V" panose="02000503000000020004" charset="0"/>
            </a:endParaRPr>
          </a:p>
          <a:p>
            <a:pPr>
              <a:lnSpc>
                <a:spcPct val="130000"/>
              </a:lnSpc>
            </a:pPr>
            <a:endParaRPr lang="en-IN" sz="1100" dirty="0">
              <a:solidFill>
                <a:schemeClr val="bg1">
                  <a:lumMod val="95000"/>
                </a:schemeClr>
              </a:solidFill>
              <a:latin typeface="Inter V" panose="02000503000000020004" charset="0"/>
              <a:ea typeface="Inter V" panose="02000503000000020004" charset="0"/>
              <a:cs typeface="Inter V" panose="02000503000000020004" charset="0"/>
            </a:endParaRPr>
          </a:p>
        </p:txBody>
      </p:sp>
      <p:pic>
        <p:nvPicPr>
          <p:cNvPr id="29" name="Picture Placeholder 28">
            <a:extLst>
              <a:ext uri="{FF2B5EF4-FFF2-40B4-BE49-F238E27FC236}">
                <a16:creationId xmlns:a16="http://schemas.microsoft.com/office/drawing/2014/main" id="{926C3216-BC13-406D-BEB6-74F488AAFFB0}"/>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410" b="410"/>
          <a:stretch/>
        </p:blipFill>
        <p:spPr>
          <a:xfrm>
            <a:off x="6862763" y="1485901"/>
            <a:ext cx="4104000" cy="4070327"/>
          </a:xfrm>
          <a:prstGeom prst="rect">
            <a:avLst/>
          </a:prstGeom>
          <a:ln>
            <a:noFill/>
          </a:ln>
          <a:effectLst>
            <a:softEdge rad="112500"/>
          </a:effectLst>
        </p:spPr>
      </p:pic>
      <p:cxnSp>
        <p:nvCxnSpPr>
          <p:cNvPr id="22" name="Straight Connector 21">
            <a:extLst>
              <a:ext uri="{FF2B5EF4-FFF2-40B4-BE49-F238E27FC236}">
                <a16:creationId xmlns:a16="http://schemas.microsoft.com/office/drawing/2014/main" id="{A5EC67B0-D741-43C8-BAD1-60CC2D9C6ECC}"/>
              </a:ext>
            </a:extLst>
          </p:cNvPr>
          <p:cNvCxnSpPr>
            <a:cxnSpLocks/>
          </p:cNvCxnSpPr>
          <p:nvPr/>
        </p:nvCxnSpPr>
        <p:spPr>
          <a:xfrm>
            <a:off x="0" y="6308725"/>
            <a:ext cx="9924176"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7325987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wipe(down)">
                                      <p:cBhvr>
                                        <p:cTn id="7" dur="580">
                                          <p:stCondLst>
                                            <p:cond delay="0"/>
                                          </p:stCondLst>
                                        </p:cTn>
                                        <p:tgtEl>
                                          <p:spTgt spid="29"/>
                                        </p:tgtEl>
                                      </p:cBhvr>
                                    </p:animEffect>
                                    <p:anim calcmode="lin" valueType="num">
                                      <p:cBhvr>
                                        <p:cTn id="8" dur="1822" tmFilter="0,0; 0.14,0.36; 0.43,0.73; 0.71,0.91; 1.0,1.0">
                                          <p:stCondLst>
                                            <p:cond delay="0"/>
                                          </p:stCondLst>
                                        </p:cTn>
                                        <p:tgtEl>
                                          <p:spTgt spid="29"/>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9"/>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9"/>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9"/>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9"/>
                                        </p:tgtEl>
                                        <p:attrNameLst>
                                          <p:attrName>ppt_y</p:attrName>
                                        </p:attrNameLst>
                                      </p:cBhvr>
                                      <p:tavLst>
                                        <p:tav tm="0" fmla="#ppt_y-sin(pi*$)/81">
                                          <p:val>
                                            <p:fltVal val="0"/>
                                          </p:val>
                                        </p:tav>
                                        <p:tav tm="100000">
                                          <p:val>
                                            <p:fltVal val="1"/>
                                          </p:val>
                                        </p:tav>
                                      </p:tavLst>
                                    </p:anim>
                                    <p:animScale>
                                      <p:cBhvr>
                                        <p:cTn id="13" dur="26">
                                          <p:stCondLst>
                                            <p:cond delay="650"/>
                                          </p:stCondLst>
                                        </p:cTn>
                                        <p:tgtEl>
                                          <p:spTgt spid="29"/>
                                        </p:tgtEl>
                                      </p:cBhvr>
                                      <p:to x="100000" y="60000"/>
                                    </p:animScale>
                                    <p:animScale>
                                      <p:cBhvr>
                                        <p:cTn id="14" dur="166" decel="50000">
                                          <p:stCondLst>
                                            <p:cond delay="676"/>
                                          </p:stCondLst>
                                        </p:cTn>
                                        <p:tgtEl>
                                          <p:spTgt spid="29"/>
                                        </p:tgtEl>
                                      </p:cBhvr>
                                      <p:to x="100000" y="100000"/>
                                    </p:animScale>
                                    <p:animScale>
                                      <p:cBhvr>
                                        <p:cTn id="15" dur="26">
                                          <p:stCondLst>
                                            <p:cond delay="1312"/>
                                          </p:stCondLst>
                                        </p:cTn>
                                        <p:tgtEl>
                                          <p:spTgt spid="29"/>
                                        </p:tgtEl>
                                      </p:cBhvr>
                                      <p:to x="100000" y="80000"/>
                                    </p:animScale>
                                    <p:animScale>
                                      <p:cBhvr>
                                        <p:cTn id="16" dur="166" decel="50000">
                                          <p:stCondLst>
                                            <p:cond delay="1338"/>
                                          </p:stCondLst>
                                        </p:cTn>
                                        <p:tgtEl>
                                          <p:spTgt spid="29"/>
                                        </p:tgtEl>
                                      </p:cBhvr>
                                      <p:to x="100000" y="100000"/>
                                    </p:animScale>
                                    <p:animScale>
                                      <p:cBhvr>
                                        <p:cTn id="17" dur="26">
                                          <p:stCondLst>
                                            <p:cond delay="1642"/>
                                          </p:stCondLst>
                                        </p:cTn>
                                        <p:tgtEl>
                                          <p:spTgt spid="29"/>
                                        </p:tgtEl>
                                      </p:cBhvr>
                                      <p:to x="100000" y="90000"/>
                                    </p:animScale>
                                    <p:animScale>
                                      <p:cBhvr>
                                        <p:cTn id="18" dur="166" decel="50000">
                                          <p:stCondLst>
                                            <p:cond delay="1668"/>
                                          </p:stCondLst>
                                        </p:cTn>
                                        <p:tgtEl>
                                          <p:spTgt spid="29"/>
                                        </p:tgtEl>
                                      </p:cBhvr>
                                      <p:to x="100000" y="100000"/>
                                    </p:animScale>
                                    <p:animScale>
                                      <p:cBhvr>
                                        <p:cTn id="19" dur="26">
                                          <p:stCondLst>
                                            <p:cond delay="1808"/>
                                          </p:stCondLst>
                                        </p:cTn>
                                        <p:tgtEl>
                                          <p:spTgt spid="29"/>
                                        </p:tgtEl>
                                      </p:cBhvr>
                                      <p:to x="100000" y="95000"/>
                                    </p:animScale>
                                    <p:animScale>
                                      <p:cBhvr>
                                        <p:cTn id="20" dur="166" decel="50000">
                                          <p:stCondLst>
                                            <p:cond delay="1834"/>
                                          </p:stCondLst>
                                        </p:cTn>
                                        <p:tgtEl>
                                          <p:spTgt spid="29"/>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70A5ADEB-CE86-49D4-812F-2755A894D07B}"/>
              </a:ext>
            </a:extLst>
          </p:cNvPr>
          <p:cNvSpPr txBox="1"/>
          <p:nvPr/>
        </p:nvSpPr>
        <p:spPr>
          <a:xfrm>
            <a:off x="693738" y="1333277"/>
            <a:ext cx="5402262" cy="3892156"/>
          </a:xfrm>
          <a:prstGeom prst="rect">
            <a:avLst/>
          </a:prstGeom>
          <a:noFill/>
        </p:spPr>
        <p:txBody>
          <a:bodyPr wrap="square" rtlCol="0">
            <a:spAutoFit/>
          </a:bodyPr>
          <a:lstStyle/>
          <a:p>
            <a:pPr>
              <a:lnSpc>
                <a:spcPct val="130000"/>
              </a:lnSpc>
            </a:pPr>
            <a:r>
              <a:rPr lang="en-US" sz="3600" dirty="0">
                <a:solidFill>
                  <a:schemeClr val="bg1"/>
                </a:solidFill>
                <a:latin typeface="Google Sans"/>
                <a:ea typeface="Inter V" panose="02000503000000020004" pitchFamily="2" charset="0"/>
                <a:cs typeface="Inter V" panose="02000503000000020004" pitchFamily="2" charset="0"/>
              </a:rPr>
              <a:t> </a:t>
            </a:r>
            <a:r>
              <a:rPr lang="en-US" sz="3600" dirty="0">
                <a:latin typeface="Google Sans"/>
                <a:ea typeface="Inter V" panose="02000503000000020004" pitchFamily="2" charset="0"/>
                <a:cs typeface="Inter V" panose="02000503000000020004" pitchFamily="2" charset="0"/>
              </a:rPr>
              <a:t>Risks</a:t>
            </a:r>
            <a:endParaRPr lang="en-IN" sz="3600" i="0" dirty="0">
              <a:effectLst/>
              <a:latin typeface="Inter V" panose="02000503000000020004" pitchFamily="2" charset="0"/>
              <a:ea typeface="Inter V" panose="02000503000000020004" pitchFamily="2" charset="0"/>
              <a:cs typeface="Inter V" panose="02000503000000020004" pitchFamily="2" charset="0"/>
            </a:endParaRPr>
          </a:p>
          <a:p>
            <a:pPr marL="171450" indent="-171450">
              <a:lnSpc>
                <a:spcPct val="130000"/>
              </a:lnSpc>
              <a:buFont typeface="Arial" panose="020B0604020202020204" pitchFamily="34" charset="0"/>
              <a:buChar char="•"/>
            </a:pPr>
            <a:r>
              <a:rPr lang="en-US" sz="1200" b="0" i="0" dirty="0">
                <a:effectLst/>
                <a:latin typeface="Inter V" panose="02000503000000020004" charset="0"/>
                <a:ea typeface="Inter V" panose="02000503000000020004" charset="0"/>
                <a:cs typeface="Inter V" panose="02000503000000020004" charset="0"/>
              </a:rPr>
              <a:t>Competition: Apple faces intense competition from other technology companies, such as Samsung, Google, and Microsoft. These companies constantly innovate and release new products, which could impact Apple's market share and profitability.</a:t>
            </a:r>
          </a:p>
          <a:p>
            <a:pPr marL="171450" indent="-171450">
              <a:lnSpc>
                <a:spcPct val="130000"/>
              </a:lnSpc>
              <a:buFont typeface="Arial" panose="020B0604020202020204" pitchFamily="34" charset="0"/>
              <a:buChar char="•"/>
            </a:pPr>
            <a:r>
              <a:rPr lang="en-US" sz="1200" b="0" i="0" dirty="0">
                <a:effectLst/>
                <a:latin typeface="Inter V" panose="02000503000000020004" charset="0"/>
                <a:ea typeface="Inter V" panose="02000503000000020004" charset="0"/>
                <a:cs typeface="Inter V" panose="02000503000000020004" charset="0"/>
              </a:rPr>
              <a:t>Regulatory Changes: Changes in regulations and laws, both domestically and internationally, can impact Apple's business operations. For example, changes in tax laws or import/export regulations could affect Apple's profitability and supply chain.</a:t>
            </a:r>
          </a:p>
          <a:p>
            <a:pPr marL="171450" indent="-171450">
              <a:lnSpc>
                <a:spcPct val="130000"/>
              </a:lnSpc>
              <a:buFont typeface="Arial" panose="020B0604020202020204" pitchFamily="34" charset="0"/>
              <a:buChar char="•"/>
            </a:pPr>
            <a:r>
              <a:rPr lang="en-US" sz="1200" b="0" i="0" dirty="0">
                <a:effectLst/>
                <a:latin typeface="Inter V" panose="02000503000000020004" charset="0"/>
                <a:ea typeface="Inter V" panose="02000503000000020004" charset="0"/>
                <a:cs typeface="Inter V" panose="02000503000000020004" charset="0"/>
              </a:rPr>
              <a:t>Technological Advancements: The rapid pace of technological advancements poses a risk to Apple's business. New technologies and innovations could render Apple's products obsolete or less desirable, leading to a decline in sales and market share.</a:t>
            </a:r>
          </a:p>
          <a:p>
            <a:pPr marL="171450" indent="-171450">
              <a:lnSpc>
                <a:spcPct val="130000"/>
              </a:lnSpc>
              <a:buFont typeface="Arial" panose="020B0604020202020204" pitchFamily="34" charset="0"/>
              <a:buChar char="•"/>
            </a:pPr>
            <a:endParaRPr lang="en-IN" sz="1100" dirty="0">
              <a:solidFill>
                <a:schemeClr val="bg1">
                  <a:lumMod val="95000"/>
                </a:schemeClr>
              </a:solidFill>
              <a:latin typeface="Inter V" panose="02000503000000020004" charset="0"/>
              <a:ea typeface="Inter V" panose="02000503000000020004" charset="0"/>
              <a:cs typeface="Inter V" panose="02000503000000020004" charset="0"/>
            </a:endParaRPr>
          </a:p>
        </p:txBody>
      </p:sp>
      <p:pic>
        <p:nvPicPr>
          <p:cNvPr id="29" name="Picture Placeholder 28">
            <a:extLst>
              <a:ext uri="{FF2B5EF4-FFF2-40B4-BE49-F238E27FC236}">
                <a16:creationId xmlns:a16="http://schemas.microsoft.com/office/drawing/2014/main" id="{926C3216-BC13-406D-BEB6-74F488AAFFB0}"/>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a:stretch/>
        </p:blipFill>
        <p:spPr>
          <a:xfrm>
            <a:off x="6862763" y="1485901"/>
            <a:ext cx="4104000" cy="4070327"/>
          </a:xfrm>
          <a:prstGeom prst="rect">
            <a:avLst/>
          </a:prstGeom>
          <a:ln>
            <a:noFill/>
          </a:ln>
          <a:effectLst>
            <a:softEdge rad="112500"/>
          </a:effectLst>
        </p:spPr>
      </p:pic>
      <p:cxnSp>
        <p:nvCxnSpPr>
          <p:cNvPr id="22" name="Straight Connector 21">
            <a:extLst>
              <a:ext uri="{FF2B5EF4-FFF2-40B4-BE49-F238E27FC236}">
                <a16:creationId xmlns:a16="http://schemas.microsoft.com/office/drawing/2014/main" id="{A5EC67B0-D741-43C8-BAD1-60CC2D9C6ECC}"/>
              </a:ext>
            </a:extLst>
          </p:cNvPr>
          <p:cNvCxnSpPr>
            <a:cxnSpLocks/>
          </p:cNvCxnSpPr>
          <p:nvPr/>
        </p:nvCxnSpPr>
        <p:spPr>
          <a:xfrm>
            <a:off x="0" y="6308725"/>
            <a:ext cx="9924176"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237732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entury Gothic-Palatino Linotype">
      <a:majorFont>
        <a:latin typeface="Century Gothic" panose="020B0502020202020204"/>
        <a:ea typeface=""/>
        <a:cs typeface=""/>
        <a:font script="Jpan" typeface="HGｺﾞｼｯｸM"/>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alatino Linotype" panose="02040502050505030304"/>
        <a:ea typeface=""/>
        <a:cs typeface=""/>
        <a:font script="Grek" typeface="Cambria"/>
        <a:font script="Cyrl" typeface="Cambria"/>
        <a:font script="Jpan" typeface="HG創英ﾌﾟﾚｾﾞﾝｽEB"/>
        <a:font script="Hang" typeface="맑은 고딕"/>
        <a:font script="Hans" typeface="宋体"/>
        <a:font script="Hant" typeface="新細明體"/>
        <a:font script="Arab" typeface="Times New Roman"/>
        <a:font script="Hebr" typeface="Aharoni"/>
        <a:font script="Thai" typeface="Eucrosia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Slice</Template>
  <TotalTime>1192</TotalTime>
  <Words>2420</Words>
  <Application>Microsoft Office PowerPoint</Application>
  <PresentationFormat>Widescreen</PresentationFormat>
  <Paragraphs>587</Paragraphs>
  <Slides>22</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22</vt:i4>
      </vt:variant>
    </vt:vector>
  </HeadingPairs>
  <TitlesOfParts>
    <vt:vector size="32" baseType="lpstr">
      <vt:lpstr>Google Sans</vt:lpstr>
      <vt:lpstr>Palatino Linotype</vt:lpstr>
      <vt:lpstr>Arial</vt:lpstr>
      <vt:lpstr>Calibri</vt:lpstr>
      <vt:lpstr>Century Gothic</vt:lpstr>
      <vt:lpstr>Inter Semi Bold</vt:lpstr>
      <vt:lpstr>Wingdings</vt:lpstr>
      <vt:lpstr>Inter V</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Financial Statement and Insights</vt:lpstr>
      <vt:lpstr>Financial Statement and Insights</vt:lpstr>
      <vt:lpstr>Ratio Analysis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Sapling Creations</dc:creator>
  <cp:lastModifiedBy>Darshan Rajarathnam Kesavan</cp:lastModifiedBy>
  <cp:revision>236</cp:revision>
  <dcterms:created xsi:type="dcterms:W3CDTF">2021-10-06T05:29:30Z</dcterms:created>
  <dcterms:modified xsi:type="dcterms:W3CDTF">2024-07-24T14:11:30Z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a73fd474-4f3c-44ed-88fb-5cc4bd2471bf_Enabled">
    <vt:lpwstr>true</vt:lpwstr>
  </property>
  <property fmtid="{D5CDD505-2E9C-101B-9397-08002B2CF9AE}" pid="3" name="MSIP_Label_a73fd474-4f3c-44ed-88fb-5cc4bd2471bf_SetDate">
    <vt:lpwstr>2023-12-05T08:51:12Z</vt:lpwstr>
  </property>
  <property fmtid="{D5CDD505-2E9C-101B-9397-08002B2CF9AE}" pid="4" name="MSIP_Label_a73fd474-4f3c-44ed-88fb-5cc4bd2471bf_Method">
    <vt:lpwstr>Standard</vt:lpwstr>
  </property>
  <property fmtid="{D5CDD505-2E9C-101B-9397-08002B2CF9AE}" pid="5" name="MSIP_Label_a73fd474-4f3c-44ed-88fb-5cc4bd2471bf_Name">
    <vt:lpwstr>defa4170-0d19-0005-0004-bc88714345d2</vt:lpwstr>
  </property>
  <property fmtid="{D5CDD505-2E9C-101B-9397-08002B2CF9AE}" pid="6" name="MSIP_Label_a73fd474-4f3c-44ed-88fb-5cc4bd2471bf_SiteId">
    <vt:lpwstr>8d1a69ec-03b5-4345-ae21-dad112f5fb4f</vt:lpwstr>
  </property>
  <property fmtid="{D5CDD505-2E9C-101B-9397-08002B2CF9AE}" pid="7" name="MSIP_Label_a73fd474-4f3c-44ed-88fb-5cc4bd2471bf_ActionId">
    <vt:lpwstr>bb490daf-6684-4f8e-9c8a-b0ccf29e973f</vt:lpwstr>
  </property>
  <property fmtid="{D5CDD505-2E9C-101B-9397-08002B2CF9AE}" pid="8" name="MSIP_Label_a73fd474-4f3c-44ed-88fb-5cc4bd2471bf_ContentBits">
    <vt:lpwstr>0</vt:lpwstr>
  </property>
</Properties>
</file>

<file path=docProps/thumbnail.jpeg>
</file>